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520" r:id="rId1"/>
  </p:sldMasterIdLst>
  <p:notesMasterIdLst>
    <p:notesMasterId r:id="rId18"/>
  </p:notesMasterIdLst>
  <p:handoutMasterIdLst>
    <p:handoutMasterId r:id="rId19"/>
  </p:handoutMasterIdLst>
  <p:sldIdLst>
    <p:sldId id="979" r:id="rId2"/>
    <p:sldId id="987" r:id="rId3"/>
    <p:sldId id="1173" r:id="rId4"/>
    <p:sldId id="1017" r:id="rId5"/>
    <p:sldId id="1194" r:id="rId6"/>
    <p:sldId id="1195" r:id="rId7"/>
    <p:sldId id="1174" r:id="rId8"/>
    <p:sldId id="1119" r:id="rId9"/>
    <p:sldId id="1075" r:id="rId10"/>
    <p:sldId id="1079" r:id="rId11"/>
    <p:sldId id="1126" r:id="rId12"/>
    <p:sldId id="1190" r:id="rId13"/>
    <p:sldId id="1132" r:id="rId14"/>
    <p:sldId id="1128" r:id="rId15"/>
    <p:sldId id="1130" r:id="rId16"/>
    <p:sldId id="931" r:id="rId17"/>
  </p:sldIdLst>
  <p:sldSz cx="9783763" cy="6400800"/>
  <p:notesSz cx="6950075" cy="9236075"/>
  <p:defaultTextStyle>
    <a:defPPr>
      <a:defRPr lang="en-US"/>
    </a:defPPr>
    <a:lvl1pPr algn="l" rtl="0" fontAlgn="base">
      <a:spcBef>
        <a:spcPct val="0"/>
      </a:spcBef>
      <a:spcAft>
        <a:spcPct val="0"/>
      </a:spcAft>
      <a:defRPr b="1" kern="1200">
        <a:solidFill>
          <a:schemeClr val="tx1"/>
        </a:solidFill>
        <a:latin typeface="Arial" pitchFamily="34" charset="0"/>
        <a:ea typeface="+mn-ea"/>
        <a:cs typeface="Arial" pitchFamily="34" charset="0"/>
      </a:defRPr>
    </a:lvl1pPr>
    <a:lvl2pPr marL="462363" algn="l" rtl="0" fontAlgn="base">
      <a:spcBef>
        <a:spcPct val="0"/>
      </a:spcBef>
      <a:spcAft>
        <a:spcPct val="0"/>
      </a:spcAft>
      <a:defRPr b="1" kern="1200">
        <a:solidFill>
          <a:schemeClr val="tx1"/>
        </a:solidFill>
        <a:latin typeface="Arial" pitchFamily="34" charset="0"/>
        <a:ea typeface="+mn-ea"/>
        <a:cs typeface="Arial" pitchFamily="34" charset="0"/>
      </a:defRPr>
    </a:lvl2pPr>
    <a:lvl3pPr marL="924726" algn="l" rtl="0" fontAlgn="base">
      <a:spcBef>
        <a:spcPct val="0"/>
      </a:spcBef>
      <a:spcAft>
        <a:spcPct val="0"/>
      </a:spcAft>
      <a:defRPr b="1" kern="1200">
        <a:solidFill>
          <a:schemeClr val="tx1"/>
        </a:solidFill>
        <a:latin typeface="Arial" pitchFamily="34" charset="0"/>
        <a:ea typeface="+mn-ea"/>
        <a:cs typeface="Arial" pitchFamily="34" charset="0"/>
      </a:defRPr>
    </a:lvl3pPr>
    <a:lvl4pPr marL="1387090" algn="l" rtl="0" fontAlgn="base">
      <a:spcBef>
        <a:spcPct val="0"/>
      </a:spcBef>
      <a:spcAft>
        <a:spcPct val="0"/>
      </a:spcAft>
      <a:defRPr b="1" kern="1200">
        <a:solidFill>
          <a:schemeClr val="tx1"/>
        </a:solidFill>
        <a:latin typeface="Arial" pitchFamily="34" charset="0"/>
        <a:ea typeface="+mn-ea"/>
        <a:cs typeface="Arial" pitchFamily="34" charset="0"/>
      </a:defRPr>
    </a:lvl4pPr>
    <a:lvl5pPr marL="1849453" algn="l" rtl="0" fontAlgn="base">
      <a:spcBef>
        <a:spcPct val="0"/>
      </a:spcBef>
      <a:spcAft>
        <a:spcPct val="0"/>
      </a:spcAft>
      <a:defRPr b="1" kern="1200">
        <a:solidFill>
          <a:schemeClr val="tx1"/>
        </a:solidFill>
        <a:latin typeface="Arial" pitchFamily="34" charset="0"/>
        <a:ea typeface="+mn-ea"/>
        <a:cs typeface="Arial" pitchFamily="34" charset="0"/>
      </a:defRPr>
    </a:lvl5pPr>
    <a:lvl6pPr marL="2311816" algn="l" defTabSz="924726" rtl="0" eaLnBrk="1" latinLnBrk="0" hangingPunct="1">
      <a:defRPr b="1" kern="1200">
        <a:solidFill>
          <a:schemeClr val="tx1"/>
        </a:solidFill>
        <a:latin typeface="Arial" pitchFamily="34" charset="0"/>
        <a:ea typeface="+mn-ea"/>
        <a:cs typeface="Arial" pitchFamily="34" charset="0"/>
      </a:defRPr>
    </a:lvl6pPr>
    <a:lvl7pPr marL="2774179" algn="l" defTabSz="924726" rtl="0" eaLnBrk="1" latinLnBrk="0" hangingPunct="1">
      <a:defRPr b="1" kern="1200">
        <a:solidFill>
          <a:schemeClr val="tx1"/>
        </a:solidFill>
        <a:latin typeface="Arial" pitchFamily="34" charset="0"/>
        <a:ea typeface="+mn-ea"/>
        <a:cs typeface="Arial" pitchFamily="34" charset="0"/>
      </a:defRPr>
    </a:lvl7pPr>
    <a:lvl8pPr marL="3236544" algn="l" defTabSz="924726" rtl="0" eaLnBrk="1" latinLnBrk="0" hangingPunct="1">
      <a:defRPr b="1" kern="1200">
        <a:solidFill>
          <a:schemeClr val="tx1"/>
        </a:solidFill>
        <a:latin typeface="Arial" pitchFamily="34" charset="0"/>
        <a:ea typeface="+mn-ea"/>
        <a:cs typeface="Arial" pitchFamily="34" charset="0"/>
      </a:defRPr>
    </a:lvl8pPr>
    <a:lvl9pPr marL="3698907" algn="l" defTabSz="924726" rtl="0" eaLnBrk="1" latinLnBrk="0" hangingPunct="1">
      <a:defRPr b="1"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2" pos="1594" userDrawn="1">
          <p15:clr>
            <a:srgbClr val="A4A3A4"/>
          </p15:clr>
        </p15:guide>
        <p15:guide id="3" orient="horz" pos="240" userDrawn="1">
          <p15:clr>
            <a:srgbClr val="A4A3A4"/>
          </p15:clr>
        </p15:guide>
        <p15:guide id="4" pos="298" userDrawn="1">
          <p15:clr>
            <a:srgbClr val="A4A3A4"/>
          </p15:clr>
        </p15:guide>
        <p15:guide id="5" pos="5914" userDrawn="1">
          <p15:clr>
            <a:srgbClr val="A4A3A4"/>
          </p15:clr>
        </p15:guide>
        <p15:guide id="6" pos="3754" userDrawn="1">
          <p15:clr>
            <a:srgbClr val="A4A3A4"/>
          </p15:clr>
        </p15:guide>
        <p15:guide id="7" orient="horz" pos="305" userDrawn="1">
          <p15:clr>
            <a:srgbClr val="A4A3A4"/>
          </p15:clr>
        </p15:guide>
        <p15:guide id="8" orient="horz" pos="912" userDrawn="1">
          <p15:clr>
            <a:srgbClr val="A4A3A4"/>
          </p15:clr>
        </p15:guide>
        <p15:guide id="10" pos="4090" userDrawn="1">
          <p15:clr>
            <a:srgbClr val="A4A3A4"/>
          </p15:clr>
        </p15:guide>
        <p15:guide id="11" orient="horz" pos="3984" userDrawn="1">
          <p15:clr>
            <a:srgbClr val="A4A3A4"/>
          </p15:clr>
        </p15:guide>
        <p15:guide id="12" orient="horz" pos="1050" userDrawn="1">
          <p15:clr>
            <a:srgbClr val="A4A3A4"/>
          </p15:clr>
        </p15:guide>
        <p15:guide id="13" orient="horz" pos="1584" userDrawn="1">
          <p15:clr>
            <a:srgbClr val="A4A3A4"/>
          </p15:clr>
        </p15:guide>
      </p15:sldGuideLst>
    </p:ext>
    <p:ext uri="{2D200454-40CA-4A62-9FC3-DE9A4176ACB9}">
      <p15:notesGuideLst xmlns:p15="http://schemas.microsoft.com/office/powerpoint/2012/main" xmlns="">
        <p15:guide id="1" orient="horz" pos="2909">
          <p15:clr>
            <a:srgbClr val="A4A3A4"/>
          </p15:clr>
        </p15:guide>
        <p15:guide id="2"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sa Sauerwein" initials="LS" lastIdx="201" clrIdx="0"/>
  <p:cmAuthor id="1" name="Lauren Dunbar" initials="LD" lastIdx="13" clrIdx="1"/>
  <p:cmAuthor id="2" name="Katy" initials="K" lastIdx="3" clrIdx="2"/>
  <p:cmAuthor id="3" name="Neil Lundin" initials="NL" lastIdx="5" clrIdx="3">
    <p:extLst>
      <p:ext uri="{19B8F6BF-5375-455C-9EA6-DF929625EA0E}">
        <p15:presenceInfo xmlns:p15="http://schemas.microsoft.com/office/powerpoint/2012/main" xmlns="" userId="Neil Lundin" providerId="None"/>
      </p:ext>
    </p:extLst>
  </p:cmAuthor>
  <p:cmAuthor id="4" name="James McNamara" initials="JM" lastIdx="58" clrIdx="4">
    <p:extLst>
      <p:ext uri="{19B8F6BF-5375-455C-9EA6-DF929625EA0E}">
        <p15:presenceInfo xmlns:p15="http://schemas.microsoft.com/office/powerpoint/2012/main" xmlns="" userId="James McNamara" providerId="None"/>
      </p:ext>
    </p:extLst>
  </p:cmAuthor>
  <p:cmAuthor id="5" name="Lisa Holscher" initials="LH" lastIdx="2" clrIdx="5">
    <p:extLst>
      <p:ext uri="{19B8F6BF-5375-455C-9EA6-DF929625EA0E}">
        <p15:presenceInfo xmlns:p15="http://schemas.microsoft.com/office/powerpoint/2012/main" xmlns="" userId="S-1-5-21-2918321010-2013396369-4131215433-1180" providerId="AD"/>
      </p:ext>
    </p:extLst>
  </p:cmAuthor>
  <p:cmAuthor id="6" name="john" initials="j" lastIdx="31" clrIdx="6">
    <p:extLst>
      <p:ext uri="{19B8F6BF-5375-455C-9EA6-DF929625EA0E}">
        <p15:presenceInfo xmlns:p15="http://schemas.microsoft.com/office/powerpoint/2012/main" xmlns="" userId="joh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A834E"/>
    <a:srgbClr val="E0E0E0"/>
    <a:srgbClr val="CC4129"/>
    <a:srgbClr val="87C369"/>
    <a:srgbClr val="FFFFFF"/>
    <a:srgbClr val="0D0D0D"/>
    <a:srgbClr val="667850"/>
    <a:srgbClr val="F6D346"/>
    <a:srgbClr val="CE4229"/>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6885" autoAdjust="0"/>
  </p:normalViewPr>
  <p:slideViewPr>
    <p:cSldViewPr>
      <p:cViewPr varScale="1">
        <p:scale>
          <a:sx n="108" d="100"/>
          <a:sy n="108" d="100"/>
        </p:scale>
        <p:origin x="-1434" y="-84"/>
      </p:cViewPr>
      <p:guideLst>
        <p:guide orient="horz" pos="240"/>
        <p:guide orient="horz" pos="305"/>
        <p:guide orient="horz" pos="912"/>
        <p:guide orient="horz" pos="3984"/>
        <p:guide orient="horz" pos="1050"/>
        <p:guide orient="horz" pos="1584"/>
        <p:guide pos="1594"/>
        <p:guide pos="298"/>
        <p:guide pos="5914"/>
        <p:guide pos="3754"/>
        <p:guide pos="4090"/>
      </p:guideLst>
    </p:cSldViewPr>
  </p:slideViewPr>
  <p:outlineViewPr>
    <p:cViewPr>
      <p:scale>
        <a:sx n="33" d="100"/>
        <a:sy n="33" d="100"/>
      </p:scale>
      <p:origin x="420" y="126078"/>
    </p:cViewPr>
  </p:outlineViewPr>
  <p:notesTextViewPr>
    <p:cViewPr>
      <p:scale>
        <a:sx n="100" d="100"/>
        <a:sy n="100" d="100"/>
      </p:scale>
      <p:origin x="0" y="0"/>
    </p:cViewPr>
  </p:notesTextViewPr>
  <p:sorterViewPr>
    <p:cViewPr>
      <p:scale>
        <a:sx n="100" d="100"/>
        <a:sy n="100" d="100"/>
      </p:scale>
      <p:origin x="0" y="-22722"/>
    </p:cViewPr>
  </p:sorterViewPr>
  <p:notesViewPr>
    <p:cSldViewPr>
      <p:cViewPr varScale="1">
        <p:scale>
          <a:sx n="49" d="100"/>
          <a:sy n="49" d="100"/>
        </p:scale>
        <p:origin x="2256" y="54"/>
      </p:cViewPr>
      <p:guideLst>
        <p:guide orient="horz" pos="2909"/>
        <p:guide pos="218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sz="quarter" idx="1"/>
          </p:nvPr>
        </p:nvSpPr>
        <p:spPr>
          <a:xfrm>
            <a:off x="3937000" y="0"/>
            <a:ext cx="3011488" cy="461963"/>
          </a:xfrm>
          <a:prstGeom prst="rect">
            <a:avLst/>
          </a:prstGeom>
        </p:spPr>
        <p:txBody>
          <a:bodyPr vert="horz" lIns="91440" tIns="45720" rIns="91440" bIns="45720" rtlCol="0"/>
          <a:lstStyle>
            <a:lvl1pPr algn="r">
              <a:defRPr sz="1200"/>
            </a:lvl1pPr>
          </a:lstStyle>
          <a:p>
            <a:pPr>
              <a:defRPr/>
            </a:pPr>
            <a:fld id="{A2B73505-A601-404A-B792-FCE9794CF856}" type="datetimeFigureOut">
              <a:rPr lang="en-US"/>
              <a:pPr>
                <a:defRPr/>
              </a:pPr>
              <a:t>10/9/2018</a:t>
            </a:fld>
            <a:endParaRPr lang="en-US" dirty="0"/>
          </a:p>
        </p:txBody>
      </p:sp>
      <p:sp>
        <p:nvSpPr>
          <p:cNvPr id="4" name="Footer Placeholder 3"/>
          <p:cNvSpPr>
            <a:spLocks noGrp="1"/>
          </p:cNvSpPr>
          <p:nvPr>
            <p:ph type="ftr" sz="quarter" idx="2"/>
          </p:nvPr>
        </p:nvSpPr>
        <p:spPr>
          <a:xfrm>
            <a:off x="0" y="8772525"/>
            <a:ext cx="3011488" cy="461963"/>
          </a:xfrm>
          <a:prstGeom prst="rect">
            <a:avLst/>
          </a:prstGeom>
        </p:spPr>
        <p:txBody>
          <a:bodyPr vert="horz" lIns="91440" tIns="45720" rIns="91440" bIns="45720"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40" tIns="45720" rIns="91440" bIns="45720" rtlCol="0" anchor="b"/>
          <a:lstStyle>
            <a:lvl1pPr algn="r">
              <a:defRPr sz="1200"/>
            </a:lvl1pPr>
          </a:lstStyle>
          <a:p>
            <a:pPr>
              <a:defRPr/>
            </a:pPr>
            <a:fld id="{5D1428F7-4DD2-48DF-8F02-A873AB3A2898}" type="slidenum">
              <a:rPr lang="en-US"/>
              <a:pPr>
                <a:defRPr/>
              </a:pPr>
              <a:t>‹#›</a:t>
            </a:fld>
            <a:endParaRPr lang="en-US" dirty="0"/>
          </a:p>
        </p:txBody>
      </p:sp>
    </p:spTree>
    <p:extLst>
      <p:ext uri="{BB962C8B-B14F-4D97-AF65-F5344CB8AC3E}">
        <p14:creationId xmlns:p14="http://schemas.microsoft.com/office/powerpoint/2010/main" xmlns="" val="11217595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11488" cy="461963"/>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defRPr sz="1200" b="0">
                <a:latin typeface="Arial" charset="0"/>
                <a:cs typeface="Arial" charset="0"/>
              </a:defRPr>
            </a:lvl1pPr>
          </a:lstStyle>
          <a:p>
            <a:pPr>
              <a:defRPr/>
            </a:pPr>
            <a:endParaRPr lang="en-US" dirty="0"/>
          </a:p>
        </p:txBody>
      </p:sp>
      <p:sp>
        <p:nvSpPr>
          <p:cNvPr id="12291" name="Rectangle 3"/>
          <p:cNvSpPr>
            <a:spLocks noGrp="1" noChangeArrowheads="1"/>
          </p:cNvSpPr>
          <p:nvPr>
            <p:ph type="dt" idx="1"/>
          </p:nvPr>
        </p:nvSpPr>
        <p:spPr bwMode="auto">
          <a:xfrm>
            <a:off x="3937000" y="0"/>
            <a:ext cx="3011488" cy="461963"/>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a:defRPr sz="1200" b="0">
                <a:latin typeface="Arial" charset="0"/>
                <a:cs typeface="Arial" charset="0"/>
              </a:defRPr>
            </a:lvl1pPr>
          </a:lstStyle>
          <a:p>
            <a:pPr>
              <a:defRPr/>
            </a:pPr>
            <a:endParaRPr lang="en-US" dirty="0"/>
          </a:p>
        </p:txBody>
      </p:sp>
      <p:sp>
        <p:nvSpPr>
          <p:cNvPr id="167940" name="Rectangle 4"/>
          <p:cNvSpPr>
            <a:spLocks noGrp="1" noRot="1" noChangeAspect="1" noChangeArrowheads="1" noTextEdit="1"/>
          </p:cNvSpPr>
          <p:nvPr>
            <p:ph type="sldImg" idx="2"/>
          </p:nvPr>
        </p:nvSpPr>
        <p:spPr bwMode="auto">
          <a:xfrm>
            <a:off x="828675" y="692150"/>
            <a:ext cx="5292725" cy="346392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93" name="Rectangle 5"/>
          <p:cNvSpPr>
            <a:spLocks noGrp="1" noChangeArrowheads="1"/>
          </p:cNvSpPr>
          <p:nvPr>
            <p:ph type="body" sz="quarter" idx="3"/>
          </p:nvPr>
        </p:nvSpPr>
        <p:spPr bwMode="auto">
          <a:xfrm>
            <a:off x="695325" y="4387850"/>
            <a:ext cx="5559425" cy="4156075"/>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8772525"/>
            <a:ext cx="3011488" cy="461963"/>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defRPr sz="1200" b="0">
                <a:latin typeface="Arial" charset="0"/>
                <a:cs typeface="Arial" charset="0"/>
              </a:defRPr>
            </a:lvl1pPr>
          </a:lstStyle>
          <a:p>
            <a:pPr>
              <a:defRPr/>
            </a:pPr>
            <a:endParaRPr lang="en-US" dirty="0"/>
          </a:p>
        </p:txBody>
      </p:sp>
      <p:sp>
        <p:nvSpPr>
          <p:cNvPr id="12295" name="Rectangle 7"/>
          <p:cNvSpPr>
            <a:spLocks noGrp="1" noChangeArrowheads="1"/>
          </p:cNvSpPr>
          <p:nvPr>
            <p:ph type="sldNum" sz="quarter" idx="5"/>
          </p:nvPr>
        </p:nvSpPr>
        <p:spPr bwMode="auto">
          <a:xfrm>
            <a:off x="3937000" y="8772525"/>
            <a:ext cx="3011488" cy="461963"/>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a:defRPr sz="1200" b="0">
                <a:latin typeface="Arial" charset="0"/>
                <a:cs typeface="Arial" charset="0"/>
              </a:defRPr>
            </a:lvl1pPr>
          </a:lstStyle>
          <a:p>
            <a:pPr>
              <a:defRPr/>
            </a:pPr>
            <a:fld id="{C44968E1-1072-466F-8079-5B5BFC53D02E}" type="slidenum">
              <a:rPr lang="en-US"/>
              <a:pPr>
                <a:defRPr/>
              </a:pPr>
              <a:t>‹#›</a:t>
            </a:fld>
            <a:endParaRPr lang="en-US" dirty="0"/>
          </a:p>
        </p:txBody>
      </p:sp>
    </p:spTree>
    <p:extLst>
      <p:ext uri="{BB962C8B-B14F-4D97-AF65-F5344CB8AC3E}">
        <p14:creationId xmlns:p14="http://schemas.microsoft.com/office/powerpoint/2010/main" xmlns="" val="18444912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48" kern="1200">
        <a:solidFill>
          <a:schemeClr val="tx1"/>
        </a:solidFill>
        <a:latin typeface="Arial" charset="0"/>
        <a:ea typeface="+mn-ea"/>
        <a:cs typeface="Arial" charset="0"/>
      </a:defRPr>
    </a:lvl1pPr>
    <a:lvl2pPr marL="462363" algn="l" rtl="0" eaLnBrk="0" fontAlgn="base" hangingPunct="0">
      <a:spcBef>
        <a:spcPct val="30000"/>
      </a:spcBef>
      <a:spcAft>
        <a:spcPct val="0"/>
      </a:spcAft>
      <a:defRPr sz="1248" kern="1200">
        <a:solidFill>
          <a:schemeClr val="tx1"/>
        </a:solidFill>
        <a:latin typeface="Arial" charset="0"/>
        <a:ea typeface="+mn-ea"/>
        <a:cs typeface="Arial" charset="0"/>
      </a:defRPr>
    </a:lvl2pPr>
    <a:lvl3pPr marL="924726" algn="l" rtl="0" eaLnBrk="0" fontAlgn="base" hangingPunct="0">
      <a:spcBef>
        <a:spcPct val="30000"/>
      </a:spcBef>
      <a:spcAft>
        <a:spcPct val="0"/>
      </a:spcAft>
      <a:defRPr sz="1248" kern="1200">
        <a:solidFill>
          <a:schemeClr val="tx1"/>
        </a:solidFill>
        <a:latin typeface="Arial" charset="0"/>
        <a:ea typeface="+mn-ea"/>
        <a:cs typeface="Arial" charset="0"/>
      </a:defRPr>
    </a:lvl3pPr>
    <a:lvl4pPr marL="1387090" algn="l" rtl="0" eaLnBrk="0" fontAlgn="base" hangingPunct="0">
      <a:spcBef>
        <a:spcPct val="30000"/>
      </a:spcBef>
      <a:spcAft>
        <a:spcPct val="0"/>
      </a:spcAft>
      <a:defRPr sz="1248" kern="1200">
        <a:solidFill>
          <a:schemeClr val="tx1"/>
        </a:solidFill>
        <a:latin typeface="Arial" charset="0"/>
        <a:ea typeface="+mn-ea"/>
        <a:cs typeface="Arial" charset="0"/>
      </a:defRPr>
    </a:lvl4pPr>
    <a:lvl5pPr marL="1849453" algn="l" rtl="0" eaLnBrk="0" fontAlgn="base" hangingPunct="0">
      <a:spcBef>
        <a:spcPct val="30000"/>
      </a:spcBef>
      <a:spcAft>
        <a:spcPct val="0"/>
      </a:spcAft>
      <a:defRPr sz="1248" kern="1200">
        <a:solidFill>
          <a:schemeClr val="tx1"/>
        </a:solidFill>
        <a:latin typeface="Arial" charset="0"/>
        <a:ea typeface="+mn-ea"/>
        <a:cs typeface="Arial" charset="0"/>
      </a:defRPr>
    </a:lvl5pPr>
    <a:lvl6pPr marL="2311816" algn="l" defTabSz="924726" rtl="0" eaLnBrk="1" latinLnBrk="0" hangingPunct="1">
      <a:defRPr sz="1248" kern="1200">
        <a:solidFill>
          <a:schemeClr val="tx1"/>
        </a:solidFill>
        <a:latin typeface="+mn-lt"/>
        <a:ea typeface="+mn-ea"/>
        <a:cs typeface="+mn-cs"/>
      </a:defRPr>
    </a:lvl6pPr>
    <a:lvl7pPr marL="2774179" algn="l" defTabSz="924726" rtl="0" eaLnBrk="1" latinLnBrk="0" hangingPunct="1">
      <a:defRPr sz="1248" kern="1200">
        <a:solidFill>
          <a:schemeClr val="tx1"/>
        </a:solidFill>
        <a:latin typeface="+mn-lt"/>
        <a:ea typeface="+mn-ea"/>
        <a:cs typeface="+mn-cs"/>
      </a:defRPr>
    </a:lvl7pPr>
    <a:lvl8pPr marL="3236544" algn="l" defTabSz="924726" rtl="0" eaLnBrk="1" latinLnBrk="0" hangingPunct="1">
      <a:defRPr sz="1248" kern="1200">
        <a:solidFill>
          <a:schemeClr val="tx1"/>
        </a:solidFill>
        <a:latin typeface="+mn-lt"/>
        <a:ea typeface="+mn-ea"/>
        <a:cs typeface="+mn-cs"/>
      </a:defRPr>
    </a:lvl8pPr>
    <a:lvl9pPr marL="3698907" algn="l" defTabSz="924726" rtl="0" eaLnBrk="1" latinLnBrk="0" hangingPunct="1">
      <a:defRPr sz="124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altLang="en-US" sz="1400" dirty="0">
              <a:latin typeface="Tahoma" pitchFamily="34" charset="0"/>
              <a:cs typeface="Tahoma" pitchFamily="34" charset="0"/>
            </a:endParaRPr>
          </a:p>
        </p:txBody>
      </p:sp>
      <p:sp>
        <p:nvSpPr>
          <p:cNvPr id="4" name="Slide Number Placeholder 3"/>
          <p:cNvSpPr>
            <a:spLocks noGrp="1"/>
          </p:cNvSpPr>
          <p:nvPr>
            <p:ph type="sldNum" sz="quarter" idx="10"/>
          </p:nvPr>
        </p:nvSpPr>
        <p:spPr/>
        <p:txBody>
          <a:bodyPr/>
          <a:lstStyle/>
          <a:p>
            <a:pPr>
              <a:defRPr/>
            </a:pPr>
            <a:fld id="{1A8C435E-6A17-4A9C-9B74-9408C556B811}" type="slidenum">
              <a:rPr lang="en-US" smtClean="0"/>
              <a:pPr>
                <a:defRPr/>
              </a:pPr>
              <a:t>1</a:t>
            </a:fld>
            <a:endParaRPr lang="en-US" dirty="0"/>
          </a:p>
        </p:txBody>
      </p:sp>
    </p:spTree>
    <p:extLst>
      <p:ext uri="{BB962C8B-B14F-4D97-AF65-F5344CB8AC3E}">
        <p14:creationId xmlns:p14="http://schemas.microsoft.com/office/powerpoint/2010/main" xmlns="" val="1137618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a:xfrm>
            <a:off x="828675" y="692150"/>
            <a:ext cx="5292725" cy="3463925"/>
          </a:xfrm>
          <a:ln/>
        </p:spPr>
      </p:sp>
      <p:sp>
        <p:nvSpPr>
          <p:cNvPr id="25805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z="1248" kern="1200" dirty="0">
              <a:solidFill>
                <a:schemeClr val="tx1"/>
              </a:solidFill>
              <a:effectLst/>
              <a:latin typeface="Arial" charset="0"/>
              <a:ea typeface="+mn-ea"/>
              <a:cs typeface="Arial" charset="0"/>
            </a:endParaRPr>
          </a:p>
        </p:txBody>
      </p:sp>
      <p:sp>
        <p:nvSpPr>
          <p:cNvPr id="25805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AEF1BD99-E3DD-4E36-91C1-C252A6F818CD}" type="slidenum">
              <a:rPr lang="en-US" altLang="en-US" smtClean="0"/>
              <a:pPr eaLnBrk="1" hangingPunct="1">
                <a:spcBef>
                  <a:spcPct val="0"/>
                </a:spcBef>
              </a:pPr>
              <a:t>10</a:t>
            </a:fld>
            <a:endParaRPr lang="en-US" altLang="en-US" dirty="0"/>
          </a:p>
        </p:txBody>
      </p:sp>
    </p:spTree>
    <p:extLst>
      <p:ext uri="{BB962C8B-B14F-4D97-AF65-F5344CB8AC3E}">
        <p14:creationId xmlns:p14="http://schemas.microsoft.com/office/powerpoint/2010/main" xmlns="" val="2622605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a:xfrm>
            <a:off x="828675" y="692150"/>
            <a:ext cx="5292725" cy="3463925"/>
          </a:xfrm>
          <a:ln/>
        </p:spPr>
      </p:sp>
      <p:sp>
        <p:nvSpPr>
          <p:cNvPr id="25805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z="1248" kern="1200" dirty="0">
              <a:solidFill>
                <a:schemeClr val="tx1"/>
              </a:solidFill>
              <a:effectLst/>
              <a:latin typeface="Arial" charset="0"/>
              <a:ea typeface="+mn-ea"/>
              <a:cs typeface="Arial" charset="0"/>
            </a:endParaRPr>
          </a:p>
        </p:txBody>
      </p:sp>
      <p:sp>
        <p:nvSpPr>
          <p:cNvPr id="25805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AEF1BD99-E3DD-4E36-91C1-C252A6F818CD}" type="slidenum">
              <a:rPr lang="en-US" altLang="en-US" smtClean="0"/>
              <a:pPr eaLnBrk="1" hangingPunct="1">
                <a:spcBef>
                  <a:spcPct val="0"/>
                </a:spcBef>
              </a:pPr>
              <a:t>11</a:t>
            </a:fld>
            <a:endParaRPr lang="en-US" altLang="en-US" dirty="0"/>
          </a:p>
        </p:txBody>
      </p:sp>
    </p:spTree>
    <p:extLst>
      <p:ext uri="{BB962C8B-B14F-4D97-AF65-F5344CB8AC3E}">
        <p14:creationId xmlns:p14="http://schemas.microsoft.com/office/powerpoint/2010/main" xmlns="" val="2844240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a:xfrm>
            <a:off x="828675" y="692150"/>
            <a:ext cx="5292725" cy="3463925"/>
          </a:xfrm>
          <a:ln/>
        </p:spPr>
      </p:sp>
      <p:sp>
        <p:nvSpPr>
          <p:cNvPr id="25805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z="1248" kern="1200" dirty="0">
              <a:solidFill>
                <a:schemeClr val="tx1"/>
              </a:solidFill>
              <a:effectLst/>
              <a:latin typeface="Arial" charset="0"/>
              <a:ea typeface="+mn-ea"/>
              <a:cs typeface="Arial" charset="0"/>
            </a:endParaRPr>
          </a:p>
        </p:txBody>
      </p:sp>
      <p:sp>
        <p:nvSpPr>
          <p:cNvPr id="25805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AEF1BD99-E3DD-4E36-91C1-C252A6F818CD}" type="slidenum">
              <a:rPr lang="en-US" altLang="en-US" smtClean="0"/>
              <a:pPr eaLnBrk="1" hangingPunct="1">
                <a:spcBef>
                  <a:spcPct val="0"/>
                </a:spcBef>
              </a:pPr>
              <a:t>12</a:t>
            </a:fld>
            <a:endParaRPr lang="en-US" altLang="en-US" dirty="0"/>
          </a:p>
        </p:txBody>
      </p:sp>
    </p:spTree>
    <p:extLst>
      <p:ext uri="{BB962C8B-B14F-4D97-AF65-F5344CB8AC3E}">
        <p14:creationId xmlns:p14="http://schemas.microsoft.com/office/powerpoint/2010/main" xmlns="" val="2004727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a:xfrm>
            <a:off x="828675" y="692150"/>
            <a:ext cx="5292725" cy="3463925"/>
          </a:xfrm>
          <a:ln/>
        </p:spPr>
      </p:sp>
      <p:sp>
        <p:nvSpPr>
          <p:cNvPr id="25805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z="1248" kern="1200" dirty="0">
              <a:solidFill>
                <a:schemeClr val="tx1"/>
              </a:solidFill>
              <a:effectLst/>
              <a:latin typeface="Arial" charset="0"/>
              <a:ea typeface="+mn-ea"/>
              <a:cs typeface="Arial" charset="0"/>
            </a:endParaRPr>
          </a:p>
        </p:txBody>
      </p:sp>
      <p:sp>
        <p:nvSpPr>
          <p:cNvPr id="25805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AEF1BD99-E3DD-4E36-91C1-C252A6F818CD}" type="slidenum">
              <a:rPr lang="en-US" altLang="en-US" smtClean="0"/>
              <a:pPr eaLnBrk="1" hangingPunct="1">
                <a:spcBef>
                  <a:spcPct val="0"/>
                </a:spcBef>
              </a:pPr>
              <a:t>13</a:t>
            </a:fld>
            <a:endParaRPr lang="en-US" altLang="en-US" dirty="0"/>
          </a:p>
        </p:txBody>
      </p:sp>
    </p:spTree>
    <p:extLst>
      <p:ext uri="{BB962C8B-B14F-4D97-AF65-F5344CB8AC3E}">
        <p14:creationId xmlns:p14="http://schemas.microsoft.com/office/powerpoint/2010/main" xmlns="" val="2124135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a:xfrm>
            <a:off x="828675" y="692150"/>
            <a:ext cx="5292725" cy="3463925"/>
          </a:xfrm>
          <a:ln/>
        </p:spPr>
      </p:sp>
      <p:sp>
        <p:nvSpPr>
          <p:cNvPr id="26009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z="1248" strike="sngStrike" kern="1200" dirty="0">
              <a:solidFill>
                <a:schemeClr val="tx1"/>
              </a:solidFill>
              <a:effectLst/>
              <a:latin typeface="Arial" charset="0"/>
              <a:ea typeface="+mn-ea"/>
              <a:cs typeface="Arial" charset="0"/>
            </a:endParaRPr>
          </a:p>
        </p:txBody>
      </p:sp>
      <p:sp>
        <p:nvSpPr>
          <p:cNvPr id="26010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4BB57623-5E52-43AC-A122-DB10B33B4965}" type="slidenum">
              <a:rPr lang="en-US" altLang="en-US" smtClean="0"/>
              <a:pPr eaLnBrk="1" hangingPunct="1">
                <a:spcBef>
                  <a:spcPct val="0"/>
                </a:spcBef>
              </a:pPr>
              <a:t>14</a:t>
            </a:fld>
            <a:endParaRPr lang="en-US" altLang="en-US" dirty="0"/>
          </a:p>
        </p:txBody>
      </p:sp>
    </p:spTree>
    <p:extLst>
      <p:ext uri="{BB962C8B-B14F-4D97-AF65-F5344CB8AC3E}">
        <p14:creationId xmlns:p14="http://schemas.microsoft.com/office/powerpoint/2010/main" xmlns="" val="883101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a:xfrm>
            <a:off x="828675" y="692150"/>
            <a:ext cx="5292725" cy="3463925"/>
          </a:xfrm>
          <a:ln/>
        </p:spPr>
      </p:sp>
      <p:sp>
        <p:nvSpPr>
          <p:cNvPr id="26009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z="1248" strike="sngStrike" kern="1200" dirty="0">
              <a:solidFill>
                <a:schemeClr val="tx1"/>
              </a:solidFill>
              <a:effectLst/>
              <a:latin typeface="Arial" charset="0"/>
              <a:ea typeface="+mn-ea"/>
              <a:cs typeface="Arial" charset="0"/>
            </a:endParaRPr>
          </a:p>
        </p:txBody>
      </p:sp>
      <p:sp>
        <p:nvSpPr>
          <p:cNvPr id="26010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4BB57623-5E52-43AC-A122-DB10B33B4965}" type="slidenum">
              <a:rPr lang="en-US" altLang="en-US" smtClean="0"/>
              <a:pPr eaLnBrk="1" hangingPunct="1">
                <a:spcBef>
                  <a:spcPct val="0"/>
                </a:spcBef>
              </a:pPr>
              <a:t>15</a:t>
            </a:fld>
            <a:endParaRPr lang="en-US" altLang="en-US" dirty="0"/>
          </a:p>
        </p:txBody>
      </p:sp>
    </p:spTree>
    <p:extLst>
      <p:ext uri="{BB962C8B-B14F-4D97-AF65-F5344CB8AC3E}">
        <p14:creationId xmlns:p14="http://schemas.microsoft.com/office/powerpoint/2010/main" xmlns="" val="1431906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xfrm>
            <a:off x="828675" y="692150"/>
            <a:ext cx="5292725" cy="3463925"/>
          </a:xfrm>
          <a:ln/>
        </p:spPr>
      </p:sp>
      <p:sp>
        <p:nvSpPr>
          <p:cNvPr id="1740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1740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C290D064-8C66-4303-B079-591E4003B699}" type="slidenum">
              <a:rPr lang="en-US" altLang="en-US" smtClean="0"/>
              <a:pPr eaLnBrk="1" hangingPunct="1">
                <a:spcBef>
                  <a:spcPct val="0"/>
                </a:spcBef>
              </a:pPr>
              <a:t>16</a:t>
            </a:fld>
            <a:endParaRPr lang="en-US" altLang="en-US" dirty="0"/>
          </a:p>
        </p:txBody>
      </p:sp>
    </p:spTree>
    <p:extLst>
      <p:ext uri="{BB962C8B-B14F-4D97-AF65-F5344CB8AC3E}">
        <p14:creationId xmlns:p14="http://schemas.microsoft.com/office/powerpoint/2010/main" xmlns="" val="3366245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248" kern="1200" dirty="0">
                <a:solidFill>
                  <a:schemeClr val="tx1"/>
                </a:solidFill>
                <a:effectLst/>
                <a:latin typeface="Arial" charset="0"/>
                <a:ea typeface="+mn-ea"/>
                <a:cs typeface="Arial" charset="0"/>
              </a:rPr>
              <a:t>	</a:t>
            </a:r>
          </a:p>
          <a:p>
            <a:endParaRPr lang="en-US" altLang="en-US" dirty="0">
              <a:latin typeface="Arial" panose="020B0604020202020204" pitchFamily="34" charset="0"/>
              <a:cs typeface="Arial" panose="020B0604020202020204" pitchFamily="34" charset="0"/>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AEA698B1-5E80-40D5-8469-58ED86B1E4AA}" type="slidenum">
              <a:rPr lang="en-US" altLang="en-US"/>
              <a:pPr>
                <a:spcBef>
                  <a:spcPct val="0"/>
                </a:spcBef>
              </a:pPr>
              <a:t>2</a:t>
            </a:fld>
            <a:endParaRPr lang="en-US" altLang="en-US" dirty="0"/>
          </a:p>
        </p:txBody>
      </p:sp>
    </p:spTree>
    <p:extLst>
      <p:ext uri="{BB962C8B-B14F-4D97-AF65-F5344CB8AC3E}">
        <p14:creationId xmlns:p14="http://schemas.microsoft.com/office/powerpoint/2010/main" xmlns="" val="76206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a:xfrm>
            <a:off x="828675" y="692150"/>
            <a:ext cx="5292725" cy="3463925"/>
          </a:xfrm>
          <a:ln/>
        </p:spPr>
      </p:sp>
      <p:sp>
        <p:nvSpPr>
          <p:cNvPr id="25805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z="1248" kern="1200" dirty="0">
              <a:solidFill>
                <a:schemeClr val="tx1"/>
              </a:solidFill>
              <a:effectLst/>
              <a:latin typeface="Arial" charset="0"/>
              <a:ea typeface="+mn-ea"/>
              <a:cs typeface="Arial" charset="0"/>
            </a:endParaRPr>
          </a:p>
        </p:txBody>
      </p:sp>
      <p:sp>
        <p:nvSpPr>
          <p:cNvPr id="25805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AEF1BD99-E3DD-4E36-91C1-C252A6F818CD}" type="slidenum">
              <a:rPr lang="en-US" altLang="en-US" smtClean="0"/>
              <a:pPr eaLnBrk="1" hangingPunct="1">
                <a:spcBef>
                  <a:spcPct val="0"/>
                </a:spcBef>
              </a:pPr>
              <a:t>3</a:t>
            </a:fld>
            <a:endParaRPr lang="en-US" altLang="en-US" dirty="0"/>
          </a:p>
        </p:txBody>
      </p:sp>
    </p:spTree>
    <p:extLst>
      <p:ext uri="{BB962C8B-B14F-4D97-AF65-F5344CB8AC3E}">
        <p14:creationId xmlns:p14="http://schemas.microsoft.com/office/powerpoint/2010/main" xmlns="" val="647441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248" kern="1200" dirty="0">
                <a:solidFill>
                  <a:schemeClr val="tx1"/>
                </a:solidFill>
                <a:effectLst/>
                <a:latin typeface="Arial" charset="0"/>
                <a:ea typeface="+mn-ea"/>
                <a:cs typeface="Arial" charset="0"/>
              </a:rPr>
              <a:t>	</a:t>
            </a:r>
          </a:p>
          <a:p>
            <a:endParaRPr lang="en-US" altLang="en-US" dirty="0">
              <a:latin typeface="Arial" panose="020B0604020202020204" pitchFamily="34" charset="0"/>
              <a:cs typeface="Arial" panose="020B0604020202020204" pitchFamily="34" charset="0"/>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AEA698B1-5E80-40D5-8469-58ED86B1E4AA}" type="slidenum">
              <a:rPr lang="en-US" altLang="en-US"/>
              <a:pPr>
                <a:spcBef>
                  <a:spcPct val="0"/>
                </a:spcBef>
              </a:pPr>
              <a:t>4</a:t>
            </a:fld>
            <a:endParaRPr lang="en-US" altLang="en-US" dirty="0"/>
          </a:p>
        </p:txBody>
      </p:sp>
    </p:spTree>
    <p:extLst>
      <p:ext uri="{BB962C8B-B14F-4D97-AF65-F5344CB8AC3E}">
        <p14:creationId xmlns:p14="http://schemas.microsoft.com/office/powerpoint/2010/main" xmlns="" val="767033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xfrm>
            <a:off x="828675" y="692150"/>
            <a:ext cx="5292725" cy="3463925"/>
          </a:xfrm>
          <a:ln/>
        </p:spPr>
      </p:sp>
      <p:sp>
        <p:nvSpPr>
          <p:cNvPr id="22323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Arial" charset="0"/>
            </a:endParaRPr>
          </a:p>
        </p:txBody>
      </p:sp>
      <p:sp>
        <p:nvSpPr>
          <p:cNvPr id="22323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EB255500-C202-4268-A15B-D6B4FCBABC3C}" type="slidenum">
              <a:rPr lang="en-US" altLang="en-US" smtClean="0"/>
              <a:pPr eaLnBrk="1" hangingPunct="1">
                <a:spcBef>
                  <a:spcPct val="0"/>
                </a:spcBef>
              </a:pPr>
              <a:t>5</a:t>
            </a:fld>
            <a:endParaRPr lang="en-US" altLang="en-US" dirty="0"/>
          </a:p>
        </p:txBody>
      </p:sp>
    </p:spTree>
    <p:extLst>
      <p:ext uri="{BB962C8B-B14F-4D97-AF65-F5344CB8AC3E}">
        <p14:creationId xmlns:p14="http://schemas.microsoft.com/office/powerpoint/2010/main" xmlns="" val="2274511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xfrm>
            <a:off x="828675" y="692150"/>
            <a:ext cx="5292725" cy="3463925"/>
          </a:xfrm>
          <a:ln/>
        </p:spPr>
      </p:sp>
      <p:sp>
        <p:nvSpPr>
          <p:cNvPr id="22323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200" kern="1200">
                <a:solidFill>
                  <a:schemeClr val="tx1"/>
                </a:solidFill>
                <a:effectLst/>
                <a:latin typeface="Arial" charset="0"/>
                <a:ea typeface="+mn-ea"/>
                <a:cs typeface="Arial" charset="0"/>
              </a:rPr>
              <a:t>Correct Answer</a:t>
            </a:r>
            <a:r>
              <a:rPr lang="en-US" sz="1200" kern="1200" baseline="0">
                <a:solidFill>
                  <a:schemeClr val="tx1"/>
                </a:solidFill>
                <a:effectLst/>
                <a:latin typeface="Arial" charset="0"/>
                <a:ea typeface="+mn-ea"/>
                <a:cs typeface="Arial" charset="0"/>
              </a:rPr>
              <a:t> is 20, 30.</a:t>
            </a:r>
            <a:endParaRPr lang="en-US" sz="1200" kern="1200" dirty="0">
              <a:solidFill>
                <a:schemeClr val="tx1"/>
              </a:solidFill>
              <a:effectLst/>
              <a:latin typeface="Arial" charset="0"/>
              <a:ea typeface="+mn-ea"/>
              <a:cs typeface="Arial" charset="0"/>
            </a:endParaRPr>
          </a:p>
        </p:txBody>
      </p:sp>
      <p:sp>
        <p:nvSpPr>
          <p:cNvPr id="22323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EB255500-C202-4268-A15B-D6B4FCBABC3C}" type="slidenum">
              <a:rPr lang="en-US" altLang="en-US" smtClean="0"/>
              <a:pPr eaLnBrk="1" hangingPunct="1">
                <a:spcBef>
                  <a:spcPct val="0"/>
                </a:spcBef>
              </a:pPr>
              <a:t>6</a:t>
            </a:fld>
            <a:endParaRPr lang="en-US" altLang="en-US" dirty="0"/>
          </a:p>
        </p:txBody>
      </p:sp>
    </p:spTree>
    <p:extLst>
      <p:ext uri="{BB962C8B-B14F-4D97-AF65-F5344CB8AC3E}">
        <p14:creationId xmlns:p14="http://schemas.microsoft.com/office/powerpoint/2010/main" xmlns="" val="2839566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a:xfrm>
            <a:off x="828675" y="692150"/>
            <a:ext cx="5292725" cy="3463925"/>
          </a:xfrm>
          <a:ln/>
        </p:spPr>
      </p:sp>
      <p:sp>
        <p:nvSpPr>
          <p:cNvPr id="25805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z="1248" kern="1200" dirty="0">
              <a:solidFill>
                <a:schemeClr val="tx1"/>
              </a:solidFill>
              <a:effectLst/>
              <a:latin typeface="Arial" charset="0"/>
              <a:ea typeface="+mn-ea"/>
              <a:cs typeface="Arial" charset="0"/>
            </a:endParaRPr>
          </a:p>
        </p:txBody>
      </p:sp>
      <p:sp>
        <p:nvSpPr>
          <p:cNvPr id="25805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AEF1BD99-E3DD-4E36-91C1-C252A6F818CD}" type="slidenum">
              <a:rPr lang="en-US" altLang="en-US" smtClean="0"/>
              <a:pPr eaLnBrk="1" hangingPunct="1">
                <a:spcBef>
                  <a:spcPct val="0"/>
                </a:spcBef>
              </a:pPr>
              <a:t>7</a:t>
            </a:fld>
            <a:endParaRPr lang="en-US" altLang="en-US" dirty="0"/>
          </a:p>
        </p:txBody>
      </p:sp>
    </p:spTree>
    <p:extLst>
      <p:ext uri="{BB962C8B-B14F-4D97-AF65-F5344CB8AC3E}">
        <p14:creationId xmlns:p14="http://schemas.microsoft.com/office/powerpoint/2010/main" xmlns="" val="3598492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248" kern="1200" dirty="0">
                <a:solidFill>
                  <a:schemeClr val="tx1"/>
                </a:solidFill>
                <a:effectLst/>
                <a:latin typeface="Arial" charset="0"/>
                <a:ea typeface="+mn-ea"/>
                <a:cs typeface="Arial" charset="0"/>
              </a:rPr>
              <a:t>	</a:t>
            </a:r>
          </a:p>
          <a:p>
            <a:endParaRPr lang="en-US" altLang="en-US" dirty="0">
              <a:latin typeface="Arial" panose="020B0604020202020204" pitchFamily="34" charset="0"/>
              <a:cs typeface="Arial" panose="020B0604020202020204" pitchFamily="34" charset="0"/>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AEA698B1-5E80-40D5-8469-58ED86B1E4AA}" type="slidenum">
              <a:rPr lang="en-US" altLang="en-US"/>
              <a:pPr>
                <a:spcBef>
                  <a:spcPct val="0"/>
                </a:spcBef>
              </a:pPr>
              <a:t>8</a:t>
            </a:fld>
            <a:endParaRPr lang="en-US" altLang="en-US" dirty="0"/>
          </a:p>
        </p:txBody>
      </p:sp>
    </p:spTree>
    <p:extLst>
      <p:ext uri="{BB962C8B-B14F-4D97-AF65-F5344CB8AC3E}">
        <p14:creationId xmlns:p14="http://schemas.microsoft.com/office/powerpoint/2010/main" xmlns="" val="2827925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a:xfrm>
            <a:off x="828675" y="692150"/>
            <a:ext cx="5292725" cy="3463925"/>
          </a:xfrm>
          <a:ln/>
        </p:spPr>
      </p:sp>
      <p:sp>
        <p:nvSpPr>
          <p:cNvPr id="25805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z="1248" kern="1200" dirty="0">
              <a:solidFill>
                <a:schemeClr val="tx1"/>
              </a:solidFill>
              <a:effectLst/>
              <a:latin typeface="Arial" charset="0"/>
              <a:ea typeface="+mn-ea"/>
              <a:cs typeface="Arial" charset="0"/>
            </a:endParaRPr>
          </a:p>
        </p:txBody>
      </p:sp>
      <p:sp>
        <p:nvSpPr>
          <p:cNvPr id="25805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AEF1BD99-E3DD-4E36-91C1-C252A6F818CD}" type="slidenum">
              <a:rPr lang="en-US" altLang="en-US" smtClean="0"/>
              <a:pPr eaLnBrk="1" hangingPunct="1">
                <a:spcBef>
                  <a:spcPct val="0"/>
                </a:spcBef>
              </a:pPr>
              <a:t>9</a:t>
            </a:fld>
            <a:endParaRPr lang="en-US" altLang="en-US" dirty="0"/>
          </a:p>
        </p:txBody>
      </p:sp>
    </p:spTree>
    <p:extLst>
      <p:ext uri="{BB962C8B-B14F-4D97-AF65-F5344CB8AC3E}">
        <p14:creationId xmlns:p14="http://schemas.microsoft.com/office/powerpoint/2010/main" xmlns="" val="3941738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4" name="Oval 3"/>
          <p:cNvSpPr/>
          <p:nvPr userDrawn="1"/>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p:cNvCxnSpPr/>
          <p:nvPr userDrawn="1"/>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320676" y="457200"/>
            <a:ext cx="6019800" cy="865930"/>
          </a:xfrm>
          <a:prstGeom prst="rect">
            <a:avLst/>
          </a:prstGeom>
        </p:spPr>
        <p:txBody>
          <a:bodyPr lIns="81510" tIns="40755" rIns="81510" bIns="40755"/>
          <a:lstStyle>
            <a:lvl1pPr algn="l">
              <a:defRPr sz="2800" b="1">
                <a:solidFill>
                  <a:srgbClr val="4A72A8"/>
                </a:solidFill>
                <a:latin typeface="Open Sans Condensed" panose="020B0806030504020204" pitchFamily="34" charset="0"/>
                <a:ea typeface="Open Sans Condensed" panose="020B0806030504020204" pitchFamily="34" charset="0"/>
                <a:cs typeface="Open Sans Condensed" panose="020B0806030504020204" pitchFamily="34" charset="0"/>
              </a:defRPr>
            </a:lvl1pPr>
          </a:lstStyle>
          <a:p>
            <a:r>
              <a:rPr lang="en-US"/>
              <a:t>Click to edit Master title style</a:t>
            </a:r>
            <a:endParaRPr lang="en-US" dirty="0"/>
          </a:p>
        </p:txBody>
      </p:sp>
      <p:sp>
        <p:nvSpPr>
          <p:cNvPr id="9" name="Content Placeholder 2"/>
          <p:cNvSpPr>
            <a:spLocks noGrp="1"/>
          </p:cNvSpPr>
          <p:nvPr>
            <p:ph idx="1"/>
          </p:nvPr>
        </p:nvSpPr>
        <p:spPr>
          <a:xfrm>
            <a:off x="320674" y="1371600"/>
            <a:ext cx="6019801" cy="4224232"/>
          </a:xfrm>
          <a:prstGeom prst="rect">
            <a:avLst/>
          </a:prstGeom>
        </p:spPr>
        <p:txBody>
          <a:bodyPr lIns="81510" tIns="40755" rIns="81510" bIns="40755"/>
          <a:lstStyle>
            <a:lvl1pPr>
              <a:spcBef>
                <a:spcPts val="0"/>
              </a:spcBef>
              <a:spcAft>
                <a:spcPts val="1300"/>
              </a:spcAft>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1pPr>
            <a:lvl2pPr>
              <a:spcBef>
                <a:spcPts val="0"/>
              </a:spcBef>
              <a:spcAft>
                <a:spcPts val="1300"/>
              </a:spcAft>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2pPr>
            <a:lvl3pPr>
              <a:spcBef>
                <a:spcPts val="0"/>
              </a:spcBef>
              <a:spcAft>
                <a:spcPts val="1300"/>
              </a:spcAft>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3pPr>
            <a:lvl4pPr>
              <a:spcBef>
                <a:spcPts val="0"/>
              </a:spcBef>
              <a:spcAft>
                <a:spcPts val="1300"/>
              </a:spcAft>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4pPr>
            <a:lvl5pPr>
              <a:spcBef>
                <a:spcPts val="0"/>
              </a:spcBef>
              <a:spcAft>
                <a:spcPts val="1300"/>
              </a:spcAft>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725010258"/>
      </p:ext>
    </p:extLst>
  </p:cSld>
  <p:clrMapOvr>
    <a:masterClrMapping/>
  </p:clrMapOvr>
  <p:extLst mod="1">
    <p:ext uri="{DCECCB84-F9BA-43D5-87BE-67443E8EF086}">
      <p15:sldGuideLst xmlns:p15="http://schemas.microsoft.com/office/powerpoint/2012/main" xmlns="">
        <p15:guide id="1" pos="250">
          <p15:clr>
            <a:srgbClr val="FBAE40"/>
          </p15:clr>
        </p15:guide>
        <p15:guide id="2" pos="5914">
          <p15:clr>
            <a:srgbClr val="FBAE40"/>
          </p15:clr>
        </p15:guide>
        <p15:guide id="3" pos="2074">
          <p15:clr>
            <a:srgbClr val="FBAE40"/>
          </p15:clr>
        </p15:guide>
        <p15:guide id="4" pos="2122">
          <p15:clr>
            <a:srgbClr val="FBAE40"/>
          </p15:clr>
        </p15:guide>
        <p15:guide id="5" pos="2170">
          <p15:clr>
            <a:srgbClr val="FBAE40"/>
          </p15:clr>
        </p15:guide>
        <p15:guide id="6" pos="4090">
          <p15:clr>
            <a:srgbClr val="FBAE40"/>
          </p15:clr>
        </p15:guide>
        <p15:guide id="7" pos="4042">
          <p15:clr>
            <a:srgbClr val="FBAE40"/>
          </p15:clr>
        </p15:guide>
        <p15:guide id="8" pos="399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 columns - right image">
    <p:spTree>
      <p:nvGrpSpPr>
        <p:cNvPr id="1" name=""/>
        <p:cNvGrpSpPr/>
        <p:nvPr/>
      </p:nvGrpSpPr>
      <p:grpSpPr>
        <a:xfrm>
          <a:off x="0" y="0"/>
          <a:ext cx="0" cy="0"/>
          <a:chOff x="0" y="0"/>
          <a:chExt cx="0" cy="0"/>
        </a:xfrm>
      </p:grpSpPr>
      <p:sp>
        <p:nvSpPr>
          <p:cNvPr id="4" name="Oval 3"/>
          <p:cNvSpPr/>
          <p:nvPr userDrawn="1"/>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a:spLocks noGrp="1"/>
          </p:cNvSpPr>
          <p:nvPr>
            <p:ph type="title"/>
          </p:nvPr>
        </p:nvSpPr>
        <p:spPr>
          <a:xfrm>
            <a:off x="320676" y="457200"/>
            <a:ext cx="6019800" cy="865930"/>
          </a:xfrm>
          <a:prstGeom prst="rect">
            <a:avLst/>
          </a:prstGeom>
        </p:spPr>
        <p:txBody>
          <a:bodyPr lIns="81510" tIns="40755" rIns="81510" bIns="40755"/>
          <a:lstStyle>
            <a:lvl1pPr algn="l">
              <a:defRPr sz="2800" b="1">
                <a:solidFill>
                  <a:srgbClr val="4A72A8"/>
                </a:solidFill>
                <a:latin typeface="Open Sans Condensed" panose="020B0806030504020204" pitchFamily="34" charset="0"/>
                <a:ea typeface="Open Sans Condensed" panose="020B0806030504020204" pitchFamily="34" charset="0"/>
                <a:cs typeface="Open Sans Condensed" panose="020B0806030504020204" pitchFamily="34" charset="0"/>
              </a:defRPr>
            </a:lvl1pPr>
          </a:lstStyle>
          <a:p>
            <a:r>
              <a:rPr lang="en-US"/>
              <a:t>Click to edit Master title style</a:t>
            </a:r>
            <a:endParaRPr lang="en-US" dirty="0"/>
          </a:p>
        </p:txBody>
      </p:sp>
      <p:sp>
        <p:nvSpPr>
          <p:cNvPr id="9" name="Content Placeholder 2"/>
          <p:cNvSpPr>
            <a:spLocks noGrp="1"/>
          </p:cNvSpPr>
          <p:nvPr>
            <p:ph idx="1"/>
          </p:nvPr>
        </p:nvSpPr>
        <p:spPr>
          <a:xfrm>
            <a:off x="320674" y="1371600"/>
            <a:ext cx="6019801" cy="4224232"/>
          </a:xfrm>
          <a:prstGeom prst="rect">
            <a:avLst/>
          </a:prstGeom>
        </p:spPr>
        <p:txBody>
          <a:bodyPr lIns="81510" tIns="40755" rIns="81510" bIns="40755"/>
          <a:lstStyle>
            <a:lvl1pPr>
              <a:spcBef>
                <a:spcPts val="0"/>
              </a:spcBef>
              <a:spcAft>
                <a:spcPts val="1300"/>
              </a:spcAft>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1pPr>
            <a:lvl2pPr>
              <a:spcBef>
                <a:spcPts val="0"/>
              </a:spcBef>
              <a:spcAft>
                <a:spcPts val="1300"/>
              </a:spcAft>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2pPr>
            <a:lvl3pPr>
              <a:spcBef>
                <a:spcPts val="0"/>
              </a:spcBef>
              <a:spcAft>
                <a:spcPts val="1300"/>
              </a:spcAft>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3pPr>
            <a:lvl4pPr>
              <a:spcBef>
                <a:spcPts val="0"/>
              </a:spcBef>
              <a:spcAft>
                <a:spcPts val="1300"/>
              </a:spcAft>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4pPr>
            <a:lvl5pPr>
              <a:spcBef>
                <a:spcPts val="0"/>
              </a:spcBef>
              <a:spcAft>
                <a:spcPts val="1300"/>
              </a:spcAft>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userDrawn="1"/>
        </p:nvCxnSpPr>
        <p:spPr>
          <a:xfrm>
            <a:off x="320675" y="457200"/>
            <a:ext cx="5866606"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21398801"/>
      </p:ext>
    </p:extLst>
  </p:cSld>
  <p:clrMapOvr>
    <a:masterClrMapping/>
  </p:clrMapOvr>
  <p:extLst mod="1">
    <p:ext uri="{DCECCB84-F9BA-43D5-87BE-67443E8EF086}">
      <p15:sldGuideLst xmlns:p15="http://schemas.microsoft.com/office/powerpoint/2012/main" xmlns="">
        <p15:guide id="1" pos="250">
          <p15:clr>
            <a:srgbClr val="FBAE40"/>
          </p15:clr>
        </p15:guide>
        <p15:guide id="2" pos="5914">
          <p15:clr>
            <a:srgbClr val="FBAE40"/>
          </p15:clr>
        </p15:guide>
        <p15:guide id="3" pos="2074">
          <p15:clr>
            <a:srgbClr val="FBAE40"/>
          </p15:clr>
        </p15:guide>
        <p15:guide id="4" pos="4090">
          <p15:clr>
            <a:srgbClr val="FBAE40"/>
          </p15:clr>
        </p15:guide>
        <p15:guide id="5" pos="2122">
          <p15:clr>
            <a:srgbClr val="FBAE40"/>
          </p15:clr>
        </p15:guide>
        <p15:guide id="6" pos="4042">
          <p15:clr>
            <a:srgbClr val="FBAE40"/>
          </p15:clr>
        </p15:guide>
        <p15:guide id="7" pos="2170">
          <p15:clr>
            <a:srgbClr val="FBAE40"/>
          </p15:clr>
        </p15:guide>
        <p15:guide id="8" pos="399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columns - no header">
    <p:spTree>
      <p:nvGrpSpPr>
        <p:cNvPr id="1" name=""/>
        <p:cNvGrpSpPr/>
        <p:nvPr/>
      </p:nvGrpSpPr>
      <p:grpSpPr>
        <a:xfrm>
          <a:off x="0" y="0"/>
          <a:ext cx="0" cy="0"/>
          <a:chOff x="0" y="0"/>
          <a:chExt cx="0" cy="0"/>
        </a:xfrm>
      </p:grpSpPr>
      <p:sp>
        <p:nvSpPr>
          <p:cNvPr id="4" name="Title 1"/>
          <p:cNvSpPr>
            <a:spLocks noGrp="1"/>
          </p:cNvSpPr>
          <p:nvPr>
            <p:ph type="title"/>
          </p:nvPr>
        </p:nvSpPr>
        <p:spPr>
          <a:xfrm>
            <a:off x="320676" y="457200"/>
            <a:ext cx="6019800" cy="865930"/>
          </a:xfrm>
          <a:prstGeom prst="rect">
            <a:avLst/>
          </a:prstGeom>
        </p:spPr>
        <p:txBody>
          <a:bodyPr lIns="81510" tIns="40755" rIns="81510" bIns="40755"/>
          <a:lstStyle>
            <a:lvl1pPr algn="l">
              <a:defRPr sz="2800" b="1">
                <a:solidFill>
                  <a:srgbClr val="4A72A8"/>
                </a:solidFill>
                <a:latin typeface="Open Sans Condensed" panose="020B0806030504020204" pitchFamily="34" charset="0"/>
                <a:ea typeface="Open Sans Condensed" panose="020B0806030504020204" pitchFamily="34" charset="0"/>
                <a:cs typeface="Open Sans Condensed" panose="020B0806030504020204" pitchFamily="34" charset="0"/>
              </a:defRPr>
            </a:lvl1pPr>
          </a:lstStyle>
          <a:p>
            <a:r>
              <a:rPr lang="en-US"/>
              <a:t>Click to edit Master title style</a:t>
            </a:r>
            <a:endParaRPr lang="en-US" dirty="0"/>
          </a:p>
        </p:txBody>
      </p:sp>
      <p:sp>
        <p:nvSpPr>
          <p:cNvPr id="5" name="Content Placeholder 2"/>
          <p:cNvSpPr>
            <a:spLocks noGrp="1"/>
          </p:cNvSpPr>
          <p:nvPr>
            <p:ph idx="1"/>
          </p:nvPr>
        </p:nvSpPr>
        <p:spPr>
          <a:xfrm>
            <a:off x="320674" y="1371600"/>
            <a:ext cx="6019801" cy="4224232"/>
          </a:xfrm>
          <a:prstGeom prst="rect">
            <a:avLst/>
          </a:prstGeom>
        </p:spPr>
        <p:txBody>
          <a:bodyPr lIns="81510" tIns="40755" rIns="81510" bIns="40755"/>
          <a:lstStyle>
            <a:lvl1pPr>
              <a:spcBef>
                <a:spcPts val="0"/>
              </a:spcBef>
              <a:spcAft>
                <a:spcPts val="1300"/>
              </a:spcAft>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1pPr>
            <a:lvl2pPr>
              <a:spcBef>
                <a:spcPts val="0"/>
              </a:spcBef>
              <a:spcAft>
                <a:spcPts val="1300"/>
              </a:spcAft>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2pPr>
            <a:lvl3pPr>
              <a:spcBef>
                <a:spcPts val="0"/>
              </a:spcBef>
              <a:spcAft>
                <a:spcPts val="1300"/>
              </a:spcAft>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3pPr>
            <a:lvl4pPr>
              <a:spcBef>
                <a:spcPts val="0"/>
              </a:spcBef>
              <a:spcAft>
                <a:spcPts val="1300"/>
              </a:spcAft>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4pPr>
            <a:lvl5pPr>
              <a:spcBef>
                <a:spcPts val="0"/>
              </a:spcBef>
              <a:spcAft>
                <a:spcPts val="1300"/>
              </a:spcAft>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465045949"/>
      </p:ext>
    </p:extLst>
  </p:cSld>
  <p:clrMapOvr>
    <a:masterClrMapping/>
  </p:clrMapOvr>
  <p:extLst mod="1">
    <p:ext uri="{DCECCB84-F9BA-43D5-87BE-67443E8EF086}">
      <p15:sldGuideLst xmlns:p15="http://schemas.microsoft.com/office/powerpoint/2012/main" xmlns="">
        <p15:guide id="1" pos="250">
          <p15:clr>
            <a:srgbClr val="FBAE40"/>
          </p15:clr>
        </p15:guide>
        <p15:guide id="2" pos="5914">
          <p15:clr>
            <a:srgbClr val="FBAE40"/>
          </p15:clr>
        </p15:guide>
        <p15:guide id="3" pos="2074">
          <p15:clr>
            <a:srgbClr val="FBAE40"/>
          </p15:clr>
        </p15:guide>
        <p15:guide id="4" pos="4090">
          <p15:clr>
            <a:srgbClr val="FBAE40"/>
          </p15:clr>
        </p15:guide>
        <p15:guide id="5" pos="2122">
          <p15:clr>
            <a:srgbClr val="FBAE40"/>
          </p15:clr>
        </p15:guide>
        <p15:guide id="6" pos="4042">
          <p15:clr>
            <a:srgbClr val="FBAE40"/>
          </p15:clr>
        </p15:guide>
        <p15:guide id="7" pos="2170">
          <p15:clr>
            <a:srgbClr val="FBAE40"/>
          </p15:clr>
        </p15:guide>
        <p15:guide id="8" pos="399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2 columns">
    <p:spTree>
      <p:nvGrpSpPr>
        <p:cNvPr id="1" name=""/>
        <p:cNvGrpSpPr/>
        <p:nvPr/>
      </p:nvGrpSpPr>
      <p:grpSpPr>
        <a:xfrm>
          <a:off x="0" y="0"/>
          <a:ext cx="0" cy="0"/>
          <a:chOff x="0" y="0"/>
          <a:chExt cx="0" cy="0"/>
        </a:xfrm>
      </p:grpSpPr>
      <p:sp>
        <p:nvSpPr>
          <p:cNvPr id="5" name="Oval 4"/>
          <p:cNvSpPr/>
          <p:nvPr userDrawn="1"/>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userDrawn="1"/>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a:xfrm>
            <a:off x="320676" y="457200"/>
            <a:ext cx="6019800" cy="865930"/>
          </a:xfrm>
          <a:prstGeom prst="rect">
            <a:avLst/>
          </a:prstGeom>
        </p:spPr>
        <p:txBody>
          <a:bodyPr lIns="81510" tIns="40755" rIns="81510" bIns="40755"/>
          <a:lstStyle>
            <a:lvl1pPr algn="l">
              <a:defRPr sz="2800" b="1">
                <a:solidFill>
                  <a:srgbClr val="4A72A8"/>
                </a:solidFill>
                <a:latin typeface="Open Sans Condensed" panose="020B0806030504020204" pitchFamily="34" charset="0"/>
                <a:ea typeface="Open Sans Condensed" panose="020B0806030504020204" pitchFamily="34" charset="0"/>
                <a:cs typeface="Open Sans Condensed" panose="020B0806030504020204" pitchFamily="34" charset="0"/>
              </a:defRPr>
            </a:lvl1pPr>
          </a:lstStyle>
          <a:p>
            <a:r>
              <a:rPr lang="en-US"/>
              <a:t>Click to edit Master title style</a:t>
            </a:r>
            <a:endParaRPr lang="en-US" dirty="0"/>
          </a:p>
        </p:txBody>
      </p:sp>
      <p:sp>
        <p:nvSpPr>
          <p:cNvPr id="10" name="Content Placeholder 2"/>
          <p:cNvSpPr>
            <a:spLocks noGrp="1"/>
          </p:cNvSpPr>
          <p:nvPr>
            <p:ph idx="1"/>
          </p:nvPr>
        </p:nvSpPr>
        <p:spPr>
          <a:xfrm>
            <a:off x="320674" y="1371600"/>
            <a:ext cx="6019801" cy="4224232"/>
          </a:xfrm>
          <a:prstGeom prst="rect">
            <a:avLst/>
          </a:prstGeom>
        </p:spPr>
        <p:txBody>
          <a:bodyPr lIns="81510" tIns="40755" rIns="81510" bIns="40755"/>
          <a:lstStyle>
            <a:lvl1pPr>
              <a:spcBef>
                <a:spcPts val="0"/>
              </a:spcBef>
              <a:spcAft>
                <a:spcPts val="1300"/>
              </a:spcAft>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1pPr>
            <a:lvl2pPr>
              <a:spcBef>
                <a:spcPts val="0"/>
              </a:spcBef>
              <a:spcAft>
                <a:spcPts val="1300"/>
              </a:spcAft>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2pPr>
            <a:lvl3pPr>
              <a:spcBef>
                <a:spcPts val="0"/>
              </a:spcBef>
              <a:spcAft>
                <a:spcPts val="1300"/>
              </a:spcAft>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3pPr>
            <a:lvl4pPr>
              <a:spcBef>
                <a:spcPts val="0"/>
              </a:spcBef>
              <a:spcAft>
                <a:spcPts val="1300"/>
              </a:spcAft>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4pPr>
            <a:lvl5pPr>
              <a:spcBef>
                <a:spcPts val="0"/>
              </a:spcBef>
              <a:spcAft>
                <a:spcPts val="1300"/>
              </a:spcAft>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3924315159"/>
      </p:ext>
    </p:extLst>
  </p:cSld>
  <p:clrMapOvr>
    <a:masterClrMapping/>
  </p:clrMapOvr>
  <p:extLst mod="1">
    <p:ext uri="{DCECCB84-F9BA-43D5-87BE-67443E8EF086}">
      <p15:sldGuideLst xmlns:p15="http://schemas.microsoft.com/office/powerpoint/2012/main" xmlns="">
        <p15:guide id="1" pos="3081">
          <p15:clr>
            <a:srgbClr val="FBAE40"/>
          </p15:clr>
        </p15:guide>
        <p15:guide id="2" pos="1642">
          <p15:clr>
            <a:srgbClr val="FBAE40"/>
          </p15:clr>
        </p15:guide>
        <p15:guide id="3" pos="4522">
          <p15:clr>
            <a:srgbClr val="FBAE40"/>
          </p15:clr>
        </p15:guide>
        <p15:guide id="4" pos="4570">
          <p15:clr>
            <a:srgbClr val="FBAE40"/>
          </p15:clr>
        </p15:guide>
        <p15:guide id="5" pos="4474">
          <p15:clr>
            <a:srgbClr val="FBAE40"/>
          </p15:clr>
        </p15:guide>
        <p15:guide id="6" pos="1690">
          <p15:clr>
            <a:srgbClr val="FBAE40"/>
          </p15:clr>
        </p15:guide>
        <p15:guide id="7" pos="1594">
          <p15:clr>
            <a:srgbClr val="FBAE40"/>
          </p15:clr>
        </p15:guide>
        <p15:guide id="8" pos="3034">
          <p15:clr>
            <a:srgbClr val="FBAE40"/>
          </p15:clr>
        </p15:guide>
        <p15:guide id="9" pos="250">
          <p15:clr>
            <a:srgbClr val="FBAE40"/>
          </p15:clr>
        </p15:guide>
        <p15:guide id="10" pos="5914">
          <p15:clr>
            <a:srgbClr val="FBAE40"/>
          </p15:clr>
        </p15:guide>
        <p15:guide id="11" pos="313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columns - right half image">
    <p:spTree>
      <p:nvGrpSpPr>
        <p:cNvPr id="1" name=""/>
        <p:cNvGrpSpPr/>
        <p:nvPr/>
      </p:nvGrpSpPr>
      <p:grpSpPr>
        <a:xfrm>
          <a:off x="0" y="0"/>
          <a:ext cx="0" cy="0"/>
          <a:chOff x="0" y="0"/>
          <a:chExt cx="0" cy="0"/>
        </a:xfrm>
      </p:grpSpPr>
      <p:sp>
        <p:nvSpPr>
          <p:cNvPr id="5" name="Oval 4"/>
          <p:cNvSpPr/>
          <p:nvPr userDrawn="1"/>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userDrawn="1"/>
        </p:nvCxnSpPr>
        <p:spPr>
          <a:xfrm>
            <a:off x="320675" y="457200"/>
            <a:ext cx="4342606"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a:xfrm>
            <a:off x="320676" y="457200"/>
            <a:ext cx="6019800" cy="865930"/>
          </a:xfrm>
          <a:prstGeom prst="rect">
            <a:avLst/>
          </a:prstGeom>
        </p:spPr>
        <p:txBody>
          <a:bodyPr lIns="81510" tIns="40755" rIns="81510" bIns="40755"/>
          <a:lstStyle>
            <a:lvl1pPr algn="l">
              <a:defRPr sz="2800" b="1">
                <a:solidFill>
                  <a:srgbClr val="4A72A8"/>
                </a:solidFill>
                <a:latin typeface="Open Sans Condensed" panose="020B0806030504020204" pitchFamily="34" charset="0"/>
                <a:ea typeface="Open Sans Condensed" panose="020B0806030504020204" pitchFamily="34" charset="0"/>
                <a:cs typeface="Open Sans Condensed" panose="020B0806030504020204" pitchFamily="34" charset="0"/>
              </a:defRPr>
            </a:lvl1pPr>
          </a:lstStyle>
          <a:p>
            <a:r>
              <a:rPr lang="en-US"/>
              <a:t>Click to edit Master title style</a:t>
            </a:r>
            <a:endParaRPr lang="en-US" dirty="0"/>
          </a:p>
        </p:txBody>
      </p:sp>
      <p:sp>
        <p:nvSpPr>
          <p:cNvPr id="10" name="Content Placeholder 2"/>
          <p:cNvSpPr>
            <a:spLocks noGrp="1"/>
          </p:cNvSpPr>
          <p:nvPr>
            <p:ph idx="1"/>
          </p:nvPr>
        </p:nvSpPr>
        <p:spPr>
          <a:xfrm>
            <a:off x="320674" y="1371600"/>
            <a:ext cx="6019801" cy="4224232"/>
          </a:xfrm>
          <a:prstGeom prst="rect">
            <a:avLst/>
          </a:prstGeom>
        </p:spPr>
        <p:txBody>
          <a:bodyPr lIns="81510" tIns="40755" rIns="81510" bIns="40755"/>
          <a:lstStyle>
            <a:lvl1pPr>
              <a:spcBef>
                <a:spcPts val="0"/>
              </a:spcBef>
              <a:spcAft>
                <a:spcPts val="1300"/>
              </a:spcAft>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1pPr>
            <a:lvl2pPr>
              <a:spcBef>
                <a:spcPts val="0"/>
              </a:spcBef>
              <a:spcAft>
                <a:spcPts val="1300"/>
              </a:spcAft>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2pPr>
            <a:lvl3pPr>
              <a:spcBef>
                <a:spcPts val="0"/>
              </a:spcBef>
              <a:spcAft>
                <a:spcPts val="1300"/>
              </a:spcAft>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3pPr>
            <a:lvl4pPr>
              <a:spcBef>
                <a:spcPts val="0"/>
              </a:spcBef>
              <a:spcAft>
                <a:spcPts val="1300"/>
              </a:spcAft>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4pPr>
            <a:lvl5pPr>
              <a:spcBef>
                <a:spcPts val="0"/>
              </a:spcBef>
              <a:spcAft>
                <a:spcPts val="1300"/>
              </a:spcAft>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3195720746"/>
      </p:ext>
    </p:extLst>
  </p:cSld>
  <p:clrMapOvr>
    <a:masterClrMapping/>
  </p:clrMapOvr>
  <p:extLst mod="1">
    <p:ext uri="{DCECCB84-F9BA-43D5-87BE-67443E8EF086}">
      <p15:sldGuideLst xmlns:p15="http://schemas.microsoft.com/office/powerpoint/2012/main" xmlns="">
        <p15:guide id="1" pos="3081">
          <p15:clr>
            <a:srgbClr val="FBAE40"/>
          </p15:clr>
        </p15:guide>
        <p15:guide id="2" pos="1642">
          <p15:clr>
            <a:srgbClr val="FBAE40"/>
          </p15:clr>
        </p15:guide>
        <p15:guide id="3" pos="4522">
          <p15:clr>
            <a:srgbClr val="FBAE40"/>
          </p15:clr>
        </p15:guide>
        <p15:guide id="4" pos="4570">
          <p15:clr>
            <a:srgbClr val="FBAE40"/>
          </p15:clr>
        </p15:guide>
        <p15:guide id="5" pos="4474">
          <p15:clr>
            <a:srgbClr val="FBAE40"/>
          </p15:clr>
        </p15:guide>
        <p15:guide id="6" pos="1690">
          <p15:clr>
            <a:srgbClr val="FBAE40"/>
          </p15:clr>
        </p15:guide>
        <p15:guide id="7" pos="1594">
          <p15:clr>
            <a:srgbClr val="FBAE40"/>
          </p15:clr>
        </p15:guide>
        <p15:guide id="8" pos="3034">
          <p15:clr>
            <a:srgbClr val="FBAE40"/>
          </p15:clr>
        </p15:guide>
        <p15:guide id="9" pos="250">
          <p15:clr>
            <a:srgbClr val="FBAE40"/>
          </p15:clr>
        </p15:guide>
        <p15:guide id="10" pos="5914">
          <p15:clr>
            <a:srgbClr val="FBAE40"/>
          </p15:clr>
        </p15:guide>
        <p15:guide id="11" pos="313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2 columns - no header">
    <p:spTree>
      <p:nvGrpSpPr>
        <p:cNvPr id="1" name=""/>
        <p:cNvGrpSpPr/>
        <p:nvPr/>
      </p:nvGrpSpPr>
      <p:grpSpPr>
        <a:xfrm>
          <a:off x="0" y="0"/>
          <a:ext cx="0" cy="0"/>
          <a:chOff x="0" y="0"/>
          <a:chExt cx="0" cy="0"/>
        </a:xfrm>
      </p:grpSpPr>
      <p:sp>
        <p:nvSpPr>
          <p:cNvPr id="6" name="Title 1"/>
          <p:cNvSpPr>
            <a:spLocks noGrp="1"/>
          </p:cNvSpPr>
          <p:nvPr>
            <p:ph type="title"/>
          </p:nvPr>
        </p:nvSpPr>
        <p:spPr>
          <a:xfrm>
            <a:off x="320676" y="457200"/>
            <a:ext cx="6019800" cy="865930"/>
          </a:xfrm>
          <a:prstGeom prst="rect">
            <a:avLst/>
          </a:prstGeom>
        </p:spPr>
        <p:txBody>
          <a:bodyPr lIns="81510" tIns="40755" rIns="81510" bIns="40755"/>
          <a:lstStyle>
            <a:lvl1pPr algn="l">
              <a:defRPr sz="2800" b="1">
                <a:solidFill>
                  <a:srgbClr val="4A72A8"/>
                </a:solidFill>
                <a:latin typeface="Open Sans Condensed" panose="020B0806030504020204" pitchFamily="34" charset="0"/>
                <a:ea typeface="Open Sans Condensed" panose="020B0806030504020204" pitchFamily="34" charset="0"/>
                <a:cs typeface="Open Sans Condensed" panose="020B0806030504020204" pitchFamily="34" charset="0"/>
              </a:defRPr>
            </a:lvl1pPr>
          </a:lstStyle>
          <a:p>
            <a:r>
              <a:rPr lang="en-US"/>
              <a:t>Click to edit Master title style</a:t>
            </a:r>
            <a:endParaRPr lang="en-US" dirty="0"/>
          </a:p>
        </p:txBody>
      </p:sp>
      <p:sp>
        <p:nvSpPr>
          <p:cNvPr id="7" name="Content Placeholder 2"/>
          <p:cNvSpPr>
            <a:spLocks noGrp="1"/>
          </p:cNvSpPr>
          <p:nvPr>
            <p:ph idx="1"/>
          </p:nvPr>
        </p:nvSpPr>
        <p:spPr>
          <a:xfrm>
            <a:off x="320674" y="1371600"/>
            <a:ext cx="6019801" cy="4224232"/>
          </a:xfrm>
          <a:prstGeom prst="rect">
            <a:avLst/>
          </a:prstGeom>
        </p:spPr>
        <p:txBody>
          <a:bodyPr lIns="81510" tIns="40755" rIns="81510" bIns="40755"/>
          <a:lstStyle>
            <a:lvl1pPr>
              <a:spcBef>
                <a:spcPts val="0"/>
              </a:spcBef>
              <a:spcAft>
                <a:spcPts val="1300"/>
              </a:spcAft>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1pPr>
            <a:lvl2pPr>
              <a:spcBef>
                <a:spcPts val="0"/>
              </a:spcBef>
              <a:spcAft>
                <a:spcPts val="1300"/>
              </a:spcAft>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2pPr>
            <a:lvl3pPr>
              <a:spcBef>
                <a:spcPts val="0"/>
              </a:spcBef>
              <a:spcAft>
                <a:spcPts val="1300"/>
              </a:spcAft>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3pPr>
            <a:lvl4pPr>
              <a:spcBef>
                <a:spcPts val="0"/>
              </a:spcBef>
              <a:spcAft>
                <a:spcPts val="1300"/>
              </a:spcAft>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4pPr>
            <a:lvl5pPr>
              <a:spcBef>
                <a:spcPts val="0"/>
              </a:spcBef>
              <a:spcAft>
                <a:spcPts val="1300"/>
              </a:spcAft>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2942787163"/>
      </p:ext>
    </p:extLst>
  </p:cSld>
  <p:clrMapOvr>
    <a:masterClrMapping/>
  </p:clrMapOvr>
  <p:extLst mod="1">
    <p:ext uri="{DCECCB84-F9BA-43D5-87BE-67443E8EF086}">
      <p15:sldGuideLst xmlns:p15="http://schemas.microsoft.com/office/powerpoint/2012/main" xmlns="">
        <p15:guide id="1" pos="3081">
          <p15:clr>
            <a:srgbClr val="FBAE40"/>
          </p15:clr>
        </p15:guide>
        <p15:guide id="2" pos="1642">
          <p15:clr>
            <a:srgbClr val="FBAE40"/>
          </p15:clr>
        </p15:guide>
        <p15:guide id="3" pos="4522">
          <p15:clr>
            <a:srgbClr val="FBAE40"/>
          </p15:clr>
        </p15:guide>
        <p15:guide id="4" pos="4570">
          <p15:clr>
            <a:srgbClr val="FBAE40"/>
          </p15:clr>
        </p15:guide>
        <p15:guide id="5" pos="4474">
          <p15:clr>
            <a:srgbClr val="FBAE40"/>
          </p15:clr>
        </p15:guide>
        <p15:guide id="6" pos="1690">
          <p15:clr>
            <a:srgbClr val="FBAE40"/>
          </p15:clr>
        </p15:guide>
        <p15:guide id="7" pos="1594">
          <p15:clr>
            <a:srgbClr val="FBAE40"/>
          </p15:clr>
        </p15:guide>
        <p15:guide id="8" pos="3034">
          <p15:clr>
            <a:srgbClr val="FBAE40"/>
          </p15:clr>
        </p15:guide>
        <p15:guide id="9" pos="250">
          <p15:clr>
            <a:srgbClr val="FBAE40"/>
          </p15:clr>
        </p15:guide>
        <p15:guide id="10" pos="5914">
          <p15:clr>
            <a:srgbClr val="FBAE40"/>
          </p15:clr>
        </p15:guide>
        <p15:guide id="11" pos="313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8" cstate="print">
            <a:extLst>
              <a:ext uri="{28A0092B-C50C-407E-A947-70E740481C1C}">
                <a14:useLocalDpi xmlns:a14="http://schemas.microsoft.com/office/drawing/2010/main" xmlns="" val="0"/>
              </a:ext>
            </a:extLst>
          </a:blip>
          <a:stretch>
            <a:fillRect/>
          </a:stretch>
        </p:blipFill>
        <p:spPr>
          <a:xfrm>
            <a:off x="794" y="5857875"/>
            <a:ext cx="9782175" cy="542925"/>
          </a:xfrm>
          <a:prstGeom prst="rect">
            <a:avLst/>
          </a:prstGeom>
        </p:spPr>
      </p:pic>
      <p:sp>
        <p:nvSpPr>
          <p:cNvPr id="14" name="Rectangle 13"/>
          <p:cNvSpPr/>
          <p:nvPr userDrawn="1"/>
        </p:nvSpPr>
        <p:spPr>
          <a:xfrm>
            <a:off x="0" y="-2500"/>
            <a:ext cx="9783763" cy="274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userDrawn="1"/>
        </p:nvSpPr>
        <p:spPr>
          <a:xfrm>
            <a:off x="8092281" y="5943600"/>
            <a:ext cx="1524000" cy="381000"/>
          </a:xfrm>
          <a:prstGeom prst="rect">
            <a:avLst/>
          </a:prstGeom>
          <a:solidFill>
            <a:srgbClr val="E7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3593072377"/>
      </p:ext>
    </p:extLst>
  </p:cSld>
  <p:clrMap bg1="lt1" tx1="dk1" bg2="lt2" tx2="dk2" accent1="accent1" accent2="accent2" accent3="accent3" accent4="accent4" accent5="accent5" accent6="accent6" hlink="hlink" folHlink="folHlink"/>
  <p:sldLayoutIdLst>
    <p:sldLayoutId id="2147485521" r:id="rId1"/>
    <p:sldLayoutId id="2147485522" r:id="rId2"/>
    <p:sldLayoutId id="2147485523" r:id="rId3"/>
    <p:sldLayoutId id="2147485524" r:id="rId4"/>
    <p:sldLayoutId id="2147485525" r:id="rId5"/>
    <p:sldLayoutId id="2147485526" r:id="rId6"/>
  </p:sldLayoutIdLst>
  <p:txStyles>
    <p:titleStyle>
      <a:lvl1pPr algn="ctr" rtl="0" eaLnBrk="1" fontAlgn="base" hangingPunct="1">
        <a:spcBef>
          <a:spcPct val="0"/>
        </a:spcBef>
        <a:spcAft>
          <a:spcPct val="0"/>
        </a:spcAft>
        <a:defRPr sz="3900">
          <a:solidFill>
            <a:schemeClr val="tx2"/>
          </a:solidFill>
          <a:latin typeface="+mj-lt"/>
          <a:ea typeface="+mj-ea"/>
          <a:cs typeface="+mj-cs"/>
        </a:defRPr>
      </a:lvl1pPr>
      <a:lvl2pPr algn="ctr" rtl="0" eaLnBrk="1" fontAlgn="base" hangingPunct="1">
        <a:spcBef>
          <a:spcPct val="0"/>
        </a:spcBef>
        <a:spcAft>
          <a:spcPct val="0"/>
        </a:spcAft>
        <a:defRPr sz="3900">
          <a:solidFill>
            <a:schemeClr val="tx2"/>
          </a:solidFill>
          <a:latin typeface="Tahoma" pitchFamily="34" charset="0"/>
          <a:cs typeface="Arial" charset="0"/>
        </a:defRPr>
      </a:lvl2pPr>
      <a:lvl3pPr algn="ctr" rtl="0" eaLnBrk="1" fontAlgn="base" hangingPunct="1">
        <a:spcBef>
          <a:spcPct val="0"/>
        </a:spcBef>
        <a:spcAft>
          <a:spcPct val="0"/>
        </a:spcAft>
        <a:defRPr sz="3900">
          <a:solidFill>
            <a:schemeClr val="tx2"/>
          </a:solidFill>
          <a:latin typeface="Tahoma" pitchFamily="34" charset="0"/>
          <a:cs typeface="Arial" charset="0"/>
        </a:defRPr>
      </a:lvl3pPr>
      <a:lvl4pPr algn="ctr" rtl="0" eaLnBrk="1" fontAlgn="base" hangingPunct="1">
        <a:spcBef>
          <a:spcPct val="0"/>
        </a:spcBef>
        <a:spcAft>
          <a:spcPct val="0"/>
        </a:spcAft>
        <a:defRPr sz="3900">
          <a:solidFill>
            <a:schemeClr val="tx2"/>
          </a:solidFill>
          <a:latin typeface="Tahoma" pitchFamily="34" charset="0"/>
          <a:cs typeface="Arial" charset="0"/>
        </a:defRPr>
      </a:lvl4pPr>
      <a:lvl5pPr algn="ctr" rtl="0" eaLnBrk="1" fontAlgn="base" hangingPunct="1">
        <a:spcBef>
          <a:spcPct val="0"/>
        </a:spcBef>
        <a:spcAft>
          <a:spcPct val="0"/>
        </a:spcAft>
        <a:defRPr sz="3900">
          <a:solidFill>
            <a:schemeClr val="tx2"/>
          </a:solidFill>
          <a:latin typeface="Tahoma" pitchFamily="34" charset="0"/>
          <a:cs typeface="Arial" charset="0"/>
        </a:defRPr>
      </a:lvl5pPr>
      <a:lvl6pPr marL="407548" algn="ctr" rtl="0" eaLnBrk="1" fontAlgn="base" hangingPunct="1">
        <a:spcBef>
          <a:spcPct val="0"/>
        </a:spcBef>
        <a:spcAft>
          <a:spcPct val="0"/>
        </a:spcAft>
        <a:defRPr sz="3900">
          <a:solidFill>
            <a:schemeClr val="tx2"/>
          </a:solidFill>
          <a:latin typeface="Arial" charset="0"/>
          <a:cs typeface="Arial" charset="0"/>
        </a:defRPr>
      </a:lvl6pPr>
      <a:lvl7pPr marL="815096" algn="ctr" rtl="0" eaLnBrk="1" fontAlgn="base" hangingPunct="1">
        <a:spcBef>
          <a:spcPct val="0"/>
        </a:spcBef>
        <a:spcAft>
          <a:spcPct val="0"/>
        </a:spcAft>
        <a:defRPr sz="3900">
          <a:solidFill>
            <a:schemeClr val="tx2"/>
          </a:solidFill>
          <a:latin typeface="Arial" charset="0"/>
          <a:cs typeface="Arial" charset="0"/>
        </a:defRPr>
      </a:lvl7pPr>
      <a:lvl8pPr marL="1222644" algn="ctr" rtl="0" eaLnBrk="1" fontAlgn="base" hangingPunct="1">
        <a:spcBef>
          <a:spcPct val="0"/>
        </a:spcBef>
        <a:spcAft>
          <a:spcPct val="0"/>
        </a:spcAft>
        <a:defRPr sz="3900">
          <a:solidFill>
            <a:schemeClr val="tx2"/>
          </a:solidFill>
          <a:latin typeface="Arial" charset="0"/>
          <a:cs typeface="Arial" charset="0"/>
        </a:defRPr>
      </a:lvl8pPr>
      <a:lvl9pPr marL="1630192" algn="ctr" rtl="0" eaLnBrk="1" fontAlgn="base" hangingPunct="1">
        <a:spcBef>
          <a:spcPct val="0"/>
        </a:spcBef>
        <a:spcAft>
          <a:spcPct val="0"/>
        </a:spcAft>
        <a:defRPr sz="3900">
          <a:solidFill>
            <a:schemeClr val="tx2"/>
          </a:solidFill>
          <a:latin typeface="Arial" charset="0"/>
          <a:cs typeface="Arial" charset="0"/>
        </a:defRPr>
      </a:lvl9pPr>
    </p:titleStyle>
    <p:bodyStyle>
      <a:lvl1pPr marL="304800" indent="-304800" algn="l" rtl="0" eaLnBrk="1" fontAlgn="base" hangingPunct="1">
        <a:spcBef>
          <a:spcPct val="20000"/>
        </a:spcBef>
        <a:spcAft>
          <a:spcPct val="0"/>
        </a:spcAft>
        <a:buChar char="•"/>
        <a:defRPr sz="2900">
          <a:solidFill>
            <a:schemeClr val="tx1"/>
          </a:solidFill>
          <a:latin typeface="+mn-lt"/>
          <a:ea typeface="+mn-ea"/>
          <a:cs typeface="+mn-cs"/>
        </a:defRPr>
      </a:lvl1pPr>
      <a:lvl2pPr marL="661988" indent="-254000" algn="l" rtl="0" eaLnBrk="1" fontAlgn="base" hangingPunct="1">
        <a:spcBef>
          <a:spcPct val="20000"/>
        </a:spcBef>
        <a:spcAft>
          <a:spcPct val="0"/>
        </a:spcAft>
        <a:buChar char="–"/>
        <a:defRPr sz="2500">
          <a:solidFill>
            <a:schemeClr val="tx1"/>
          </a:solidFill>
          <a:latin typeface="+mn-lt"/>
          <a:cs typeface="+mn-cs"/>
        </a:defRPr>
      </a:lvl2pPr>
      <a:lvl3pPr marL="1017588" indent="-203200" algn="l" rtl="0" eaLnBrk="1" fontAlgn="base" hangingPunct="1">
        <a:spcBef>
          <a:spcPct val="20000"/>
        </a:spcBef>
        <a:spcAft>
          <a:spcPct val="0"/>
        </a:spcAft>
        <a:buChar char="•"/>
        <a:defRPr sz="2100">
          <a:solidFill>
            <a:schemeClr val="tx1"/>
          </a:solidFill>
          <a:latin typeface="+mn-lt"/>
          <a:cs typeface="+mn-cs"/>
        </a:defRPr>
      </a:lvl3pPr>
      <a:lvl4pPr marL="1425575" indent="-203200" algn="l" rtl="0" eaLnBrk="1" fontAlgn="base" hangingPunct="1">
        <a:spcBef>
          <a:spcPct val="20000"/>
        </a:spcBef>
        <a:spcAft>
          <a:spcPct val="0"/>
        </a:spcAft>
        <a:buChar char="–"/>
        <a:defRPr>
          <a:solidFill>
            <a:schemeClr val="tx1"/>
          </a:solidFill>
          <a:latin typeface="+mn-lt"/>
          <a:cs typeface="+mn-cs"/>
        </a:defRPr>
      </a:lvl4pPr>
      <a:lvl5pPr marL="1833563" indent="-203200" algn="l" rtl="0" eaLnBrk="1" fontAlgn="base" hangingPunct="1">
        <a:spcBef>
          <a:spcPct val="20000"/>
        </a:spcBef>
        <a:spcAft>
          <a:spcPct val="0"/>
        </a:spcAft>
        <a:buChar char="»"/>
        <a:defRPr>
          <a:solidFill>
            <a:schemeClr val="tx1"/>
          </a:solidFill>
          <a:latin typeface="+mn-lt"/>
          <a:cs typeface="+mn-cs"/>
        </a:defRPr>
      </a:lvl5pPr>
      <a:lvl6pPr marL="2241514" indent="-203774" algn="l" rtl="0" eaLnBrk="1" fontAlgn="base" hangingPunct="1">
        <a:spcBef>
          <a:spcPct val="20000"/>
        </a:spcBef>
        <a:spcAft>
          <a:spcPct val="0"/>
        </a:spcAft>
        <a:buChar char="»"/>
        <a:defRPr sz="1800">
          <a:solidFill>
            <a:schemeClr val="tx1"/>
          </a:solidFill>
          <a:latin typeface="+mn-lt"/>
          <a:cs typeface="+mn-cs"/>
        </a:defRPr>
      </a:lvl6pPr>
      <a:lvl7pPr marL="2649063" indent="-203774" algn="l" rtl="0" eaLnBrk="1" fontAlgn="base" hangingPunct="1">
        <a:spcBef>
          <a:spcPct val="20000"/>
        </a:spcBef>
        <a:spcAft>
          <a:spcPct val="0"/>
        </a:spcAft>
        <a:buChar char="»"/>
        <a:defRPr sz="1800">
          <a:solidFill>
            <a:schemeClr val="tx1"/>
          </a:solidFill>
          <a:latin typeface="+mn-lt"/>
          <a:cs typeface="+mn-cs"/>
        </a:defRPr>
      </a:lvl7pPr>
      <a:lvl8pPr marL="3056611" indent="-203774" algn="l" rtl="0" eaLnBrk="1" fontAlgn="base" hangingPunct="1">
        <a:spcBef>
          <a:spcPct val="20000"/>
        </a:spcBef>
        <a:spcAft>
          <a:spcPct val="0"/>
        </a:spcAft>
        <a:buChar char="»"/>
        <a:defRPr sz="1800">
          <a:solidFill>
            <a:schemeClr val="tx1"/>
          </a:solidFill>
          <a:latin typeface="+mn-lt"/>
          <a:cs typeface="+mn-cs"/>
        </a:defRPr>
      </a:lvl8pPr>
      <a:lvl9pPr marL="3464159" indent="-203774" algn="l" rtl="0" eaLnBrk="1" fontAlgn="base" hangingPunct="1">
        <a:spcBef>
          <a:spcPct val="20000"/>
        </a:spcBef>
        <a:spcAft>
          <a:spcPct val="0"/>
        </a:spcAft>
        <a:buChar char="»"/>
        <a:defRPr sz="1800">
          <a:solidFill>
            <a:schemeClr val="tx1"/>
          </a:solidFill>
          <a:latin typeface="+mn-lt"/>
          <a:cs typeface="+mn-cs"/>
        </a:defRPr>
      </a:lvl9pPr>
    </p:bodyStyle>
    <p:otherStyle>
      <a:defPPr>
        <a:defRPr lang="en-US"/>
      </a:defPPr>
      <a:lvl1pPr marL="0" algn="l" defTabSz="815096" rtl="0" eaLnBrk="1" latinLnBrk="0" hangingPunct="1">
        <a:defRPr sz="1600" kern="1200">
          <a:solidFill>
            <a:schemeClr val="tx1"/>
          </a:solidFill>
          <a:latin typeface="+mn-lt"/>
          <a:ea typeface="+mn-ea"/>
          <a:cs typeface="+mn-cs"/>
        </a:defRPr>
      </a:lvl1pPr>
      <a:lvl2pPr marL="407548" algn="l" defTabSz="815096" rtl="0" eaLnBrk="1" latinLnBrk="0" hangingPunct="1">
        <a:defRPr sz="1600" kern="1200">
          <a:solidFill>
            <a:schemeClr val="tx1"/>
          </a:solidFill>
          <a:latin typeface="+mn-lt"/>
          <a:ea typeface="+mn-ea"/>
          <a:cs typeface="+mn-cs"/>
        </a:defRPr>
      </a:lvl2pPr>
      <a:lvl3pPr marL="815096" algn="l" defTabSz="815096" rtl="0" eaLnBrk="1" latinLnBrk="0" hangingPunct="1">
        <a:defRPr sz="1600" kern="1200">
          <a:solidFill>
            <a:schemeClr val="tx1"/>
          </a:solidFill>
          <a:latin typeface="+mn-lt"/>
          <a:ea typeface="+mn-ea"/>
          <a:cs typeface="+mn-cs"/>
        </a:defRPr>
      </a:lvl3pPr>
      <a:lvl4pPr marL="1222644" algn="l" defTabSz="815096" rtl="0" eaLnBrk="1" latinLnBrk="0" hangingPunct="1">
        <a:defRPr sz="1600" kern="1200">
          <a:solidFill>
            <a:schemeClr val="tx1"/>
          </a:solidFill>
          <a:latin typeface="+mn-lt"/>
          <a:ea typeface="+mn-ea"/>
          <a:cs typeface="+mn-cs"/>
        </a:defRPr>
      </a:lvl4pPr>
      <a:lvl5pPr marL="1630192" algn="l" defTabSz="815096" rtl="0" eaLnBrk="1" latinLnBrk="0" hangingPunct="1">
        <a:defRPr sz="1600" kern="1200">
          <a:solidFill>
            <a:schemeClr val="tx1"/>
          </a:solidFill>
          <a:latin typeface="+mn-lt"/>
          <a:ea typeface="+mn-ea"/>
          <a:cs typeface="+mn-cs"/>
        </a:defRPr>
      </a:lvl5pPr>
      <a:lvl6pPr marL="2037740" algn="l" defTabSz="815096" rtl="0" eaLnBrk="1" latinLnBrk="0" hangingPunct="1">
        <a:defRPr sz="1600" kern="1200">
          <a:solidFill>
            <a:schemeClr val="tx1"/>
          </a:solidFill>
          <a:latin typeface="+mn-lt"/>
          <a:ea typeface="+mn-ea"/>
          <a:cs typeface="+mn-cs"/>
        </a:defRPr>
      </a:lvl6pPr>
      <a:lvl7pPr marL="2445288" algn="l" defTabSz="815096" rtl="0" eaLnBrk="1" latinLnBrk="0" hangingPunct="1">
        <a:defRPr sz="1600" kern="1200">
          <a:solidFill>
            <a:schemeClr val="tx1"/>
          </a:solidFill>
          <a:latin typeface="+mn-lt"/>
          <a:ea typeface="+mn-ea"/>
          <a:cs typeface="+mn-cs"/>
        </a:defRPr>
      </a:lvl7pPr>
      <a:lvl8pPr marL="2852837" algn="l" defTabSz="815096" rtl="0" eaLnBrk="1" latinLnBrk="0" hangingPunct="1">
        <a:defRPr sz="1600" kern="1200">
          <a:solidFill>
            <a:schemeClr val="tx1"/>
          </a:solidFill>
          <a:latin typeface="+mn-lt"/>
          <a:ea typeface="+mn-ea"/>
          <a:cs typeface="+mn-cs"/>
        </a:defRPr>
      </a:lvl8pPr>
      <a:lvl9pPr marL="3260385" algn="l" defTabSz="815096" rtl="0" eaLnBrk="1" latinLnBrk="0" hangingPunct="1">
        <a:defRPr sz="16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864">
          <p15:clr>
            <a:srgbClr val="F26B43"/>
          </p15:clr>
        </p15:guide>
        <p15:guide id="2" pos="202">
          <p15:clr>
            <a:srgbClr val="F26B43"/>
          </p15:clr>
        </p15:guide>
        <p15:guide id="3" pos="5962">
          <p15:clr>
            <a:srgbClr val="F26B43"/>
          </p15:clr>
        </p15:guide>
        <p15:guide id="4" orient="horz" pos="288">
          <p15:clr>
            <a:srgbClr val="F26B43"/>
          </p15:clr>
        </p15:guide>
        <p15:guide id="5" orient="horz" pos="3696">
          <p15:clr>
            <a:srgbClr val="F26B43"/>
          </p15:clr>
        </p15:guide>
        <p15:guide id="6" orient="horz" pos="912">
          <p15:clr>
            <a:srgbClr val="F26B43"/>
          </p15:clr>
        </p15:guide>
        <p15:guide id="7" orient="horz" pos="33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4" cstate="print">
            <a:extLst>
              <a:ext uri="{28A0092B-C50C-407E-A947-70E740481C1C}">
                <a14:useLocalDpi xmlns:a14="http://schemas.microsoft.com/office/drawing/2010/main" xmlns="" val="0"/>
              </a:ext>
            </a:extLst>
          </a:blip>
          <a:srcRect l="5161" r="9918"/>
          <a:stretch/>
        </p:blipFill>
        <p:spPr>
          <a:xfrm>
            <a:off x="0" y="0"/>
            <a:ext cx="9783764" cy="5867400"/>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042579" y="1657350"/>
            <a:ext cx="3944927" cy="1769582"/>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263106" y="457200"/>
            <a:ext cx="3257550" cy="1428750"/>
          </a:xfrm>
          <a:prstGeom prst="rect">
            <a:avLst/>
          </a:prstGeom>
        </p:spPr>
      </p:pic>
    </p:spTree>
    <p:custDataLst>
      <p:tags r:id="rId1"/>
    </p:custDataLst>
    <p:extLst>
      <p:ext uri="{BB962C8B-B14F-4D97-AF65-F5344CB8AC3E}">
        <p14:creationId xmlns:p14="http://schemas.microsoft.com/office/powerpoint/2010/main" xmlns="" val="4237142181"/>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xmlns="" val="0"/>
              </a:ext>
            </a:extLst>
          </a:blip>
          <a:srcRect l="21401" r="41208"/>
          <a:stretch/>
        </p:blipFill>
        <p:spPr>
          <a:xfrm>
            <a:off x="6492875" y="0"/>
            <a:ext cx="3290887" cy="5867400"/>
          </a:xfrm>
          <a:prstGeom prst="rect">
            <a:avLst/>
          </a:prstGeom>
        </p:spPr>
      </p:pic>
      <p:sp>
        <p:nvSpPr>
          <p:cNvPr id="6" name="Title 5"/>
          <p:cNvSpPr>
            <a:spLocks noGrp="1"/>
          </p:cNvSpPr>
          <p:nvPr>
            <p:ph type="title"/>
          </p:nvPr>
        </p:nvSpPr>
        <p:spPr>
          <a:xfrm>
            <a:off x="396874" y="457200"/>
            <a:ext cx="5943602" cy="865930"/>
          </a:xfrm>
        </p:spPr>
        <p:txBody>
          <a:bodyPr/>
          <a:lstStyle/>
          <a:p>
            <a:r>
              <a:rPr lang="en-US" dirty="0">
                <a:latin typeface="+mj-lt"/>
              </a:rPr>
              <a:t>Intersections</a:t>
            </a:r>
          </a:p>
        </p:txBody>
      </p:sp>
      <p:sp>
        <p:nvSpPr>
          <p:cNvPr id="7" name="Content Placeholder 6"/>
          <p:cNvSpPr>
            <a:spLocks noGrp="1"/>
          </p:cNvSpPr>
          <p:nvPr>
            <p:ph idx="1"/>
          </p:nvPr>
        </p:nvSpPr>
        <p:spPr>
          <a:xfrm>
            <a:off x="396874" y="1371600"/>
            <a:ext cx="5943601" cy="4224232"/>
          </a:xfrm>
        </p:spPr>
        <p:txBody>
          <a:bodyPr/>
          <a:lstStyle/>
          <a:p>
            <a:pPr marL="0" indent="0">
              <a:spcAft>
                <a:spcPts val="1200"/>
              </a:spcAft>
              <a:buNone/>
            </a:pPr>
            <a:r>
              <a:rPr lang="en-US" dirty="0">
                <a:solidFill>
                  <a:schemeClr val="tx1">
                    <a:lumMod val="75000"/>
                    <a:lumOff val="25000"/>
                  </a:schemeClr>
                </a:solidFill>
                <a:latin typeface="+mj-lt"/>
              </a:rPr>
              <a:t>Approach and enter intersections with caution. </a:t>
            </a:r>
          </a:p>
          <a:p>
            <a:pPr marL="0" indent="0">
              <a:spcAft>
                <a:spcPts val="2000"/>
              </a:spcAft>
              <a:buNone/>
            </a:pPr>
            <a:r>
              <a:rPr lang="en-US" b="1" dirty="0">
                <a:latin typeface="+mj-lt"/>
              </a:rPr>
              <a:t>Before entering an intersection,</a:t>
            </a:r>
            <a:r>
              <a:rPr lang="en-US" dirty="0">
                <a:latin typeface="+mj-lt"/>
              </a:rPr>
              <a:t> double-check in each direction of crossing traffic to make sure that your path is clear.</a:t>
            </a:r>
          </a:p>
          <a:p>
            <a:pPr marL="0" indent="0">
              <a:buNone/>
            </a:pPr>
            <a:r>
              <a:rPr lang="en-US" b="1" dirty="0">
                <a:solidFill>
                  <a:srgbClr val="E65F25"/>
                </a:solidFill>
                <a:latin typeface="+mj-lt"/>
              </a:rPr>
              <a:t>Safe turning guidelines:</a:t>
            </a:r>
          </a:p>
          <a:p>
            <a:pPr marL="0" indent="0">
              <a:buNone/>
            </a:pPr>
            <a:r>
              <a:rPr lang="en-US" b="1" dirty="0">
                <a:latin typeface="+mj-lt"/>
              </a:rPr>
              <a:t>When turning—</a:t>
            </a:r>
            <a:r>
              <a:rPr lang="en-US" dirty="0">
                <a:latin typeface="+mj-lt"/>
              </a:rPr>
              <a:t>especially when making </a:t>
            </a:r>
            <a:r>
              <a:rPr lang="en-US" b="1" dirty="0">
                <a:latin typeface="+mj-lt"/>
              </a:rPr>
              <a:t>right-hand turns</a:t>
            </a:r>
            <a:r>
              <a:rPr lang="en-US" dirty="0">
                <a:latin typeface="+mj-lt"/>
              </a:rPr>
              <a:t>—use extra caution to assure that the blind spots on the side of your vehicle facing the turn are clear.</a:t>
            </a:r>
            <a:endParaRPr lang="en-US" dirty="0">
              <a:solidFill>
                <a:schemeClr val="tx1">
                  <a:lumMod val="75000"/>
                  <a:lumOff val="25000"/>
                </a:schemeClr>
              </a:solidFill>
              <a:latin typeface="+mj-lt"/>
            </a:endParaRPr>
          </a:p>
          <a:p>
            <a:pPr marL="342900" indent="-342900"/>
            <a:r>
              <a:rPr lang="en-US" dirty="0">
                <a:solidFill>
                  <a:schemeClr val="tx1">
                    <a:lumMod val="75000"/>
                    <a:lumOff val="25000"/>
                  </a:schemeClr>
                </a:solidFill>
                <a:latin typeface="+mj-lt"/>
              </a:rPr>
              <a:t>Use your turn signals well in advance—at least 100 feet and up to 500 feet in heavy traffic.</a:t>
            </a:r>
          </a:p>
          <a:p>
            <a:pPr marL="342900" indent="-342900"/>
            <a:r>
              <a:rPr lang="en-US" dirty="0">
                <a:solidFill>
                  <a:schemeClr val="tx1">
                    <a:lumMod val="75000"/>
                    <a:lumOff val="25000"/>
                  </a:schemeClr>
                </a:solidFill>
                <a:latin typeface="+mj-lt"/>
              </a:rPr>
              <a:t>Check your mirrors often throughout the entire turning procedure.</a:t>
            </a:r>
          </a:p>
          <a:p>
            <a:pPr marL="342900" indent="-342900"/>
            <a:r>
              <a:rPr lang="en-US" dirty="0">
                <a:solidFill>
                  <a:schemeClr val="tx1">
                    <a:lumMod val="75000"/>
                    <a:lumOff val="25000"/>
                  </a:schemeClr>
                </a:solidFill>
                <a:latin typeface="+mj-lt"/>
              </a:rPr>
              <a:t>Maneuver your truck in such a way that blocks other vehicles from attempting to “sneak by” while you’re attempting a right turn.</a:t>
            </a:r>
          </a:p>
        </p:txBody>
      </p:sp>
      <p:sp>
        <p:nvSpPr>
          <p:cNvPr id="8" name="Rectangle 7"/>
          <p:cNvSpPr/>
          <p:nvPr/>
        </p:nvSpPr>
        <p:spPr>
          <a:xfrm>
            <a:off x="315119" y="164812"/>
            <a:ext cx="4501356" cy="246221"/>
          </a:xfrm>
          <a:prstGeom prst="rect">
            <a:avLst/>
          </a:prstGeom>
        </p:spPr>
        <p:txBody>
          <a:bodyPr wrap="square">
            <a:spAutoFit/>
          </a:bodyPr>
          <a:lstStyle/>
          <a:p>
            <a:r>
              <a:rPr lang="en-US" altLang="en-US" sz="1000" b="1" kern="0" dirty="0">
                <a:solidFill>
                  <a:schemeClr val="bg1"/>
                </a:solidFill>
                <a:latin typeface="+mj-lt"/>
                <a:ea typeface="Open Sans" panose="020B0606030504020204" pitchFamily="34" charset="0"/>
                <a:cs typeface="Open Sans" panose="020B0606030504020204" pitchFamily="34" charset="0"/>
              </a:rPr>
              <a:t>3</a:t>
            </a:r>
            <a:r>
              <a:rPr lang="en-US" altLang="en-US" sz="1000" kern="0" dirty="0">
                <a:solidFill>
                  <a:srgbClr val="FA834E"/>
                </a:solidFill>
                <a:latin typeface="+mj-lt"/>
                <a:ea typeface="Open Sans" panose="020B0606030504020204" pitchFamily="34" charset="0"/>
                <a:cs typeface="Open Sans" panose="020B0606030504020204" pitchFamily="34" charset="0"/>
              </a:rPr>
              <a:t>    </a:t>
            </a:r>
            <a:r>
              <a:rPr lang="en-US" altLang="en-US" sz="1000" b="0" kern="0" dirty="0">
                <a:solidFill>
                  <a:srgbClr val="FA834E"/>
                </a:solidFill>
                <a:latin typeface="+mj-lt"/>
                <a:ea typeface="Open Sans" panose="020B0606030504020204" pitchFamily="34" charset="0"/>
                <a:cs typeface="Open Sans" panose="020B0606030504020204" pitchFamily="34" charset="0"/>
              </a:rPr>
              <a:t>Managing Your Space</a:t>
            </a:r>
          </a:p>
        </p:txBody>
      </p:sp>
    </p:spTree>
    <p:extLst>
      <p:ext uri="{BB962C8B-B14F-4D97-AF65-F5344CB8AC3E}">
        <p14:creationId xmlns:p14="http://schemas.microsoft.com/office/powerpoint/2010/main" xmlns="" val="1847010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xmlns="" val="0"/>
              </a:ext>
            </a:extLst>
          </a:blip>
          <a:srcRect l="13863" r="45465"/>
          <a:stretch/>
        </p:blipFill>
        <p:spPr>
          <a:xfrm>
            <a:off x="6504781" y="0"/>
            <a:ext cx="3278982" cy="5867400"/>
          </a:xfrm>
          <a:prstGeom prst="rect">
            <a:avLst/>
          </a:prstGeom>
        </p:spPr>
      </p:pic>
      <p:sp>
        <p:nvSpPr>
          <p:cNvPr id="6" name="Title 5"/>
          <p:cNvSpPr>
            <a:spLocks noGrp="1"/>
          </p:cNvSpPr>
          <p:nvPr>
            <p:ph type="title"/>
          </p:nvPr>
        </p:nvSpPr>
        <p:spPr/>
        <p:txBody>
          <a:bodyPr/>
          <a:lstStyle/>
          <a:p>
            <a:r>
              <a:rPr lang="en-US" dirty="0">
                <a:latin typeface="+mj-lt"/>
              </a:rPr>
              <a:t>Backing Safely</a:t>
            </a:r>
          </a:p>
        </p:txBody>
      </p:sp>
      <p:sp>
        <p:nvSpPr>
          <p:cNvPr id="7" name="Content Placeholder 6"/>
          <p:cNvSpPr>
            <a:spLocks noGrp="1"/>
          </p:cNvSpPr>
          <p:nvPr>
            <p:ph idx="1"/>
          </p:nvPr>
        </p:nvSpPr>
        <p:spPr/>
        <p:txBody>
          <a:bodyPr/>
          <a:lstStyle/>
          <a:p>
            <a:pPr marL="0" indent="0">
              <a:spcAft>
                <a:spcPts val="1200"/>
              </a:spcAft>
              <a:buNone/>
            </a:pPr>
            <a:r>
              <a:rPr lang="en-US" dirty="0">
                <a:latin typeface="+mj-lt"/>
              </a:rPr>
              <a:t>Remember these best practices whenever performing backing operations:</a:t>
            </a:r>
          </a:p>
          <a:p>
            <a:pPr marL="342900" indent="-342900">
              <a:spcAft>
                <a:spcPts val="1200"/>
              </a:spcAft>
            </a:pPr>
            <a:r>
              <a:rPr lang="en-US" dirty="0">
                <a:latin typeface="+mj-lt"/>
              </a:rPr>
              <a:t>Avoid backing whenever possible.  </a:t>
            </a:r>
          </a:p>
          <a:p>
            <a:pPr marL="342900" indent="-342900">
              <a:spcAft>
                <a:spcPts val="1200"/>
              </a:spcAft>
            </a:pPr>
            <a:r>
              <a:rPr lang="en-US" dirty="0">
                <a:latin typeface="+mj-lt"/>
              </a:rPr>
              <a:t>Park your truck in such a way that you can pull forward when leaving.  </a:t>
            </a:r>
          </a:p>
          <a:p>
            <a:pPr marL="342900" indent="-342900">
              <a:spcAft>
                <a:spcPts val="1200"/>
              </a:spcAft>
            </a:pPr>
            <a:r>
              <a:rPr lang="en-US" dirty="0">
                <a:latin typeface="+mj-lt"/>
              </a:rPr>
              <a:t>Back towards the driver's side whenever possible for maximum visibility.</a:t>
            </a:r>
          </a:p>
          <a:p>
            <a:pPr marL="342900" indent="-342900">
              <a:spcAft>
                <a:spcPts val="1200"/>
              </a:spcAft>
            </a:pPr>
            <a:r>
              <a:rPr lang="en-US" dirty="0">
                <a:latin typeface="+mj-lt"/>
              </a:rPr>
              <a:t>Turn your </a:t>
            </a:r>
            <a:r>
              <a:rPr lang="en-US" dirty="0">
                <a:solidFill>
                  <a:schemeClr val="tx1">
                    <a:lumMod val="75000"/>
                    <a:lumOff val="25000"/>
                  </a:schemeClr>
                </a:solidFill>
                <a:latin typeface="+mj-lt"/>
              </a:rPr>
              <a:t>hazard lights on before beginning the operation, and leave them on until you are parked.</a:t>
            </a:r>
          </a:p>
          <a:p>
            <a:pPr marL="342900" indent="-342900">
              <a:spcAft>
                <a:spcPts val="300"/>
              </a:spcAft>
            </a:pPr>
            <a:r>
              <a:rPr lang="en-US" dirty="0">
                <a:solidFill>
                  <a:schemeClr val="tx1">
                    <a:lumMod val="75000"/>
                    <a:lumOff val="25000"/>
                  </a:schemeClr>
                </a:solidFill>
                <a:latin typeface="+mj-lt"/>
              </a:rPr>
              <a:t>Make sure you are fully aware of your surroundings before beginning to back up.</a:t>
            </a:r>
          </a:p>
          <a:p>
            <a:pPr marL="685800" lvl="1" indent="-342900">
              <a:spcAft>
                <a:spcPts val="600"/>
              </a:spcAft>
            </a:pPr>
            <a:r>
              <a:rPr lang="en-US" dirty="0">
                <a:solidFill>
                  <a:schemeClr val="tx1">
                    <a:lumMod val="75000"/>
                    <a:lumOff val="25000"/>
                  </a:schemeClr>
                </a:solidFill>
                <a:latin typeface="+mj-lt"/>
              </a:rPr>
              <a:t>Walk around your vehicle </a:t>
            </a:r>
            <a:r>
              <a:rPr lang="en-US" dirty="0">
                <a:latin typeface="+mj-lt"/>
              </a:rPr>
              <a:t>to make sure your path is clear.</a:t>
            </a:r>
          </a:p>
          <a:p>
            <a:pPr marL="685800" lvl="1" indent="-342900">
              <a:spcAft>
                <a:spcPts val="600"/>
              </a:spcAft>
            </a:pPr>
            <a:r>
              <a:rPr lang="en-US" dirty="0">
                <a:latin typeface="+mj-lt"/>
              </a:rPr>
              <a:t>Frequently check all mirrors.</a:t>
            </a:r>
          </a:p>
          <a:p>
            <a:pPr marL="685800" lvl="1" indent="-342900">
              <a:spcAft>
                <a:spcPts val="600"/>
              </a:spcAft>
            </a:pPr>
            <a:r>
              <a:rPr lang="en-US" dirty="0">
                <a:latin typeface="+mj-lt"/>
              </a:rPr>
              <a:t>Recruit a spotter when possible, but be aware that you are the one responsible if you back into something.</a:t>
            </a:r>
          </a:p>
          <a:p>
            <a:pPr marL="685800" lvl="1" indent="-342900">
              <a:spcAft>
                <a:spcPts val="600"/>
              </a:spcAft>
            </a:pPr>
            <a:r>
              <a:rPr lang="en-US" dirty="0">
                <a:latin typeface="+mj-lt"/>
              </a:rPr>
              <a:t>Always remember, when in doubt, get out and look.</a:t>
            </a:r>
          </a:p>
        </p:txBody>
      </p:sp>
      <p:sp>
        <p:nvSpPr>
          <p:cNvPr id="9" name="Rectangle 8"/>
          <p:cNvSpPr/>
          <p:nvPr/>
        </p:nvSpPr>
        <p:spPr>
          <a:xfrm>
            <a:off x="315119" y="164812"/>
            <a:ext cx="4501356" cy="246221"/>
          </a:xfrm>
          <a:prstGeom prst="rect">
            <a:avLst/>
          </a:prstGeom>
        </p:spPr>
        <p:txBody>
          <a:bodyPr wrap="square">
            <a:spAutoFit/>
          </a:bodyPr>
          <a:lstStyle/>
          <a:p>
            <a:r>
              <a:rPr lang="en-US" altLang="en-US" sz="1000" b="1" kern="0" dirty="0">
                <a:solidFill>
                  <a:schemeClr val="bg1"/>
                </a:solidFill>
                <a:latin typeface="+mj-lt"/>
                <a:ea typeface="Open Sans" panose="020B0606030504020204" pitchFamily="34" charset="0"/>
                <a:cs typeface="Open Sans" panose="020B0606030504020204" pitchFamily="34" charset="0"/>
              </a:rPr>
              <a:t>3</a:t>
            </a:r>
            <a:r>
              <a:rPr lang="en-US" altLang="en-US" sz="1000" kern="0" dirty="0">
                <a:solidFill>
                  <a:srgbClr val="FA834E"/>
                </a:solidFill>
                <a:latin typeface="+mj-lt"/>
                <a:ea typeface="Open Sans" panose="020B0606030504020204" pitchFamily="34" charset="0"/>
                <a:cs typeface="Open Sans" panose="020B0606030504020204" pitchFamily="34" charset="0"/>
              </a:rPr>
              <a:t>    </a:t>
            </a:r>
            <a:r>
              <a:rPr lang="en-US" altLang="en-US" sz="1000" b="0" kern="0" dirty="0">
                <a:solidFill>
                  <a:srgbClr val="FA834E"/>
                </a:solidFill>
                <a:latin typeface="+mj-lt"/>
                <a:ea typeface="Open Sans" panose="020B0606030504020204" pitchFamily="34" charset="0"/>
                <a:cs typeface="Open Sans" panose="020B0606030504020204" pitchFamily="34" charset="0"/>
              </a:rPr>
              <a:t>Managing Your Space</a:t>
            </a:r>
          </a:p>
        </p:txBody>
      </p:sp>
    </p:spTree>
    <p:extLst>
      <p:ext uri="{BB962C8B-B14F-4D97-AF65-F5344CB8AC3E}">
        <p14:creationId xmlns:p14="http://schemas.microsoft.com/office/powerpoint/2010/main" xmlns="" val="593100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xmlns="" val="0"/>
              </a:ext>
            </a:extLst>
          </a:blip>
          <a:srcRect l="13863" r="45465"/>
          <a:stretch/>
        </p:blipFill>
        <p:spPr>
          <a:xfrm>
            <a:off x="6504781" y="0"/>
            <a:ext cx="3278982" cy="5867400"/>
          </a:xfrm>
          <a:prstGeom prst="rect">
            <a:avLst/>
          </a:prstGeom>
        </p:spPr>
      </p:pic>
      <p:sp>
        <p:nvSpPr>
          <p:cNvPr id="6" name="Title 5"/>
          <p:cNvSpPr>
            <a:spLocks noGrp="1"/>
          </p:cNvSpPr>
          <p:nvPr>
            <p:ph type="title"/>
          </p:nvPr>
        </p:nvSpPr>
        <p:spPr/>
        <p:txBody>
          <a:bodyPr/>
          <a:lstStyle/>
          <a:p>
            <a:r>
              <a:rPr lang="en-US" dirty="0">
                <a:latin typeface="+mj-lt"/>
              </a:rPr>
              <a:t>Backing Safely </a:t>
            </a:r>
            <a:r>
              <a:rPr lang="en-US" b="0" dirty="0">
                <a:latin typeface="+mj-lt"/>
                <a:ea typeface="Open Sans Condensed Light" panose="020B0306030504020204" pitchFamily="34" charset="0"/>
                <a:cs typeface="Open Sans Condensed Light" panose="020B0306030504020204" pitchFamily="34" charset="0"/>
              </a:rPr>
              <a:t>(continued)</a:t>
            </a:r>
          </a:p>
        </p:txBody>
      </p:sp>
      <p:sp>
        <p:nvSpPr>
          <p:cNvPr id="7" name="Content Placeholder 6"/>
          <p:cNvSpPr>
            <a:spLocks noGrp="1"/>
          </p:cNvSpPr>
          <p:nvPr>
            <p:ph idx="1"/>
          </p:nvPr>
        </p:nvSpPr>
        <p:spPr/>
        <p:txBody>
          <a:bodyPr/>
          <a:lstStyle/>
          <a:p>
            <a:pPr marL="0" indent="0">
              <a:spcAft>
                <a:spcPts val="1200"/>
              </a:spcAft>
              <a:buNone/>
            </a:pPr>
            <a:r>
              <a:rPr lang="en-US" dirty="0">
                <a:latin typeface="+mj-lt"/>
              </a:rPr>
              <a:t>Remember these best practices whenever performing backing operations:</a:t>
            </a:r>
          </a:p>
          <a:p>
            <a:pPr marL="342900" indent="-342900">
              <a:spcAft>
                <a:spcPts val="1200"/>
              </a:spcAft>
            </a:pPr>
            <a:r>
              <a:rPr lang="en-US" dirty="0">
                <a:latin typeface="+mj-lt"/>
              </a:rPr>
              <a:t>Do not use the throttle when backing up; only use idle speed.</a:t>
            </a:r>
          </a:p>
          <a:p>
            <a:pPr marL="342900" indent="-342900">
              <a:spcAft>
                <a:spcPts val="1200"/>
              </a:spcAft>
            </a:pPr>
            <a:r>
              <a:rPr lang="en-US" dirty="0">
                <a:latin typeface="+mj-lt"/>
              </a:rPr>
              <a:t>Be patient and give yourself the time to safely maneuver around obstacles.</a:t>
            </a:r>
          </a:p>
          <a:p>
            <a:pPr marL="342900" indent="-342900">
              <a:spcAft>
                <a:spcPts val="1200"/>
              </a:spcAft>
            </a:pPr>
            <a:r>
              <a:rPr lang="en-US" dirty="0">
                <a:latin typeface="+mj-lt"/>
              </a:rPr>
              <a:t>Give the backing operation your full attention; turn off your radio, phone, music, or any other potential distractions before beginning the operation.</a:t>
            </a:r>
          </a:p>
        </p:txBody>
      </p:sp>
      <p:sp>
        <p:nvSpPr>
          <p:cNvPr id="9" name="Rectangle 8"/>
          <p:cNvSpPr/>
          <p:nvPr/>
        </p:nvSpPr>
        <p:spPr>
          <a:xfrm>
            <a:off x="315119" y="164812"/>
            <a:ext cx="4501356" cy="246221"/>
          </a:xfrm>
          <a:prstGeom prst="rect">
            <a:avLst/>
          </a:prstGeom>
        </p:spPr>
        <p:txBody>
          <a:bodyPr wrap="square">
            <a:spAutoFit/>
          </a:bodyPr>
          <a:lstStyle/>
          <a:p>
            <a:r>
              <a:rPr lang="en-US" altLang="en-US" sz="1000" b="1" kern="0" dirty="0">
                <a:solidFill>
                  <a:schemeClr val="bg1"/>
                </a:solidFill>
                <a:latin typeface="+mj-lt"/>
                <a:ea typeface="Open Sans" panose="020B0606030504020204" pitchFamily="34" charset="0"/>
                <a:cs typeface="Open Sans" panose="020B0606030504020204" pitchFamily="34" charset="0"/>
              </a:rPr>
              <a:t>3</a:t>
            </a:r>
            <a:r>
              <a:rPr lang="en-US" altLang="en-US" sz="1000" kern="0" dirty="0">
                <a:solidFill>
                  <a:srgbClr val="FA834E"/>
                </a:solidFill>
                <a:latin typeface="+mj-lt"/>
                <a:ea typeface="Open Sans" panose="020B0606030504020204" pitchFamily="34" charset="0"/>
                <a:cs typeface="Open Sans" panose="020B0606030504020204" pitchFamily="34" charset="0"/>
              </a:rPr>
              <a:t>    </a:t>
            </a:r>
            <a:r>
              <a:rPr lang="en-US" altLang="en-US" sz="1000" b="0" kern="0" dirty="0">
                <a:solidFill>
                  <a:srgbClr val="FA834E"/>
                </a:solidFill>
                <a:latin typeface="+mj-lt"/>
                <a:ea typeface="Open Sans" panose="020B0606030504020204" pitchFamily="34" charset="0"/>
                <a:cs typeface="Open Sans" panose="020B0606030504020204" pitchFamily="34" charset="0"/>
              </a:rPr>
              <a:t>Managing Your Space</a:t>
            </a:r>
          </a:p>
        </p:txBody>
      </p:sp>
    </p:spTree>
    <p:extLst>
      <p:ext uri="{BB962C8B-B14F-4D97-AF65-F5344CB8AC3E}">
        <p14:creationId xmlns:p14="http://schemas.microsoft.com/office/powerpoint/2010/main" xmlns="" val="1548166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492875" y="1371870"/>
            <a:ext cx="3035808" cy="4421080"/>
          </a:xfrm>
          <a:prstGeom prst="rect">
            <a:avLst/>
          </a:prstGeom>
        </p:spPr>
      </p:pic>
      <p:sp>
        <p:nvSpPr>
          <p:cNvPr id="6" name="Title 5"/>
          <p:cNvSpPr>
            <a:spLocks noGrp="1"/>
          </p:cNvSpPr>
          <p:nvPr>
            <p:ph type="title"/>
          </p:nvPr>
        </p:nvSpPr>
        <p:spPr>
          <a:xfrm>
            <a:off x="396874" y="467591"/>
            <a:ext cx="5028407" cy="609600"/>
          </a:xfrm>
        </p:spPr>
        <p:txBody>
          <a:bodyPr/>
          <a:lstStyle/>
          <a:p>
            <a:r>
              <a:rPr lang="en-US" dirty="0">
                <a:latin typeface="+mj-lt"/>
              </a:rPr>
              <a:t>Ground Clearance</a:t>
            </a:r>
          </a:p>
        </p:txBody>
      </p:sp>
      <p:sp>
        <p:nvSpPr>
          <p:cNvPr id="7" name="Content Placeholder 6"/>
          <p:cNvSpPr>
            <a:spLocks noGrp="1"/>
          </p:cNvSpPr>
          <p:nvPr>
            <p:ph idx="1"/>
          </p:nvPr>
        </p:nvSpPr>
        <p:spPr>
          <a:xfrm>
            <a:off x="396874" y="1381991"/>
            <a:ext cx="6019801" cy="4224232"/>
          </a:xfrm>
        </p:spPr>
        <p:txBody>
          <a:bodyPr/>
          <a:lstStyle/>
          <a:p>
            <a:pPr marL="0" indent="0">
              <a:spcAft>
                <a:spcPts val="1200"/>
              </a:spcAft>
              <a:buNone/>
            </a:pPr>
            <a:r>
              <a:rPr lang="en-US" dirty="0">
                <a:latin typeface="+mj-lt"/>
              </a:rPr>
              <a:t>Pay extra attention to </a:t>
            </a:r>
            <a:r>
              <a:rPr lang="en-US" b="1" dirty="0">
                <a:latin typeface="+mj-lt"/>
              </a:rPr>
              <a:t>ground clearance</a:t>
            </a:r>
            <a:r>
              <a:rPr lang="en-US" dirty="0">
                <a:latin typeface="+mj-lt"/>
              </a:rPr>
              <a:t> when approaching uneven terrain, such as railroad crossings, damaged or potholed roads, or ramps at curbs or loading docks.</a:t>
            </a:r>
          </a:p>
          <a:p>
            <a:pPr marL="0" indent="0">
              <a:spcAft>
                <a:spcPts val="1200"/>
              </a:spcAft>
              <a:buNone/>
            </a:pPr>
            <a:r>
              <a:rPr lang="en-US" dirty="0">
                <a:latin typeface="+mj-lt"/>
              </a:rPr>
              <a:t>Adequate ground clearance is especially vital when hauling loads with low clearance (e.g., lowboy or car carrier trailers).</a:t>
            </a:r>
          </a:p>
          <a:p>
            <a:pPr marL="0" indent="0">
              <a:spcAft>
                <a:spcPts val="1200"/>
              </a:spcAft>
              <a:buNone/>
            </a:pPr>
            <a:endParaRPr lang="en-US" dirty="0">
              <a:latin typeface="+mj-lt"/>
            </a:endParaRPr>
          </a:p>
          <a:p>
            <a:pPr marL="0" indent="0">
              <a:spcAft>
                <a:spcPts val="1200"/>
              </a:spcAft>
              <a:buNone/>
            </a:pPr>
            <a:endParaRPr lang="en-US" i="1" dirty="0">
              <a:latin typeface="+mj-lt"/>
            </a:endParaRPr>
          </a:p>
        </p:txBody>
      </p:sp>
      <p:sp>
        <p:nvSpPr>
          <p:cNvPr id="8" name="Rectangle 7"/>
          <p:cNvSpPr/>
          <p:nvPr/>
        </p:nvSpPr>
        <p:spPr>
          <a:xfrm>
            <a:off x="315119" y="164812"/>
            <a:ext cx="4501356" cy="246221"/>
          </a:xfrm>
          <a:prstGeom prst="rect">
            <a:avLst/>
          </a:prstGeom>
        </p:spPr>
        <p:txBody>
          <a:bodyPr wrap="square">
            <a:spAutoFit/>
          </a:bodyPr>
          <a:lstStyle/>
          <a:p>
            <a:r>
              <a:rPr lang="en-US" altLang="en-US" sz="1000" b="1" kern="0" dirty="0">
                <a:solidFill>
                  <a:schemeClr val="bg1"/>
                </a:solidFill>
                <a:latin typeface="+mj-lt"/>
                <a:ea typeface="Open Sans" panose="020B0606030504020204" pitchFamily="34" charset="0"/>
                <a:cs typeface="Open Sans" panose="020B0606030504020204" pitchFamily="34" charset="0"/>
              </a:rPr>
              <a:t>3</a:t>
            </a:r>
            <a:r>
              <a:rPr lang="en-US" altLang="en-US" sz="1000" kern="0" dirty="0">
                <a:solidFill>
                  <a:srgbClr val="FA834E"/>
                </a:solidFill>
                <a:latin typeface="+mj-lt"/>
                <a:ea typeface="Open Sans" panose="020B0606030504020204" pitchFamily="34" charset="0"/>
                <a:cs typeface="Open Sans" panose="020B0606030504020204" pitchFamily="34" charset="0"/>
              </a:rPr>
              <a:t>    </a:t>
            </a:r>
            <a:r>
              <a:rPr lang="en-US" altLang="en-US" sz="1000" b="0" kern="0" dirty="0">
                <a:solidFill>
                  <a:srgbClr val="FA834E"/>
                </a:solidFill>
                <a:latin typeface="+mj-lt"/>
                <a:ea typeface="Open Sans" panose="020B0606030504020204" pitchFamily="34" charset="0"/>
                <a:cs typeface="Open Sans" panose="020B0606030504020204" pitchFamily="34" charset="0"/>
              </a:rPr>
              <a:t>Managing Your Space</a:t>
            </a:r>
          </a:p>
        </p:txBody>
      </p:sp>
    </p:spTree>
    <p:extLst>
      <p:ext uri="{BB962C8B-B14F-4D97-AF65-F5344CB8AC3E}">
        <p14:creationId xmlns:p14="http://schemas.microsoft.com/office/powerpoint/2010/main" xmlns="" val="275777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0675" y="2148348"/>
            <a:ext cx="9067800" cy="865930"/>
          </a:xfrm>
        </p:spPr>
        <p:txBody>
          <a:bodyPr/>
          <a:lstStyle/>
          <a:p>
            <a:r>
              <a:rPr lang="en-US" sz="2400" dirty="0">
                <a:latin typeface="+mj-lt"/>
                <a:ea typeface="Open Sans Condensed Light" panose="020B0306030504020204" pitchFamily="34" charset="0"/>
                <a:cs typeface="Open Sans Condensed Light" panose="020B0306030504020204" pitchFamily="34" charset="0"/>
              </a:rPr>
              <a:t>Vertical </a:t>
            </a:r>
            <a:r>
              <a:rPr lang="en-US" dirty="0">
                <a:latin typeface="+mj-lt"/>
                <a:ea typeface="Open Sans Condensed Light" panose="020B0306030504020204" pitchFamily="34" charset="0"/>
                <a:cs typeface="Open Sans Condensed Light" panose="020B0306030504020204" pitchFamily="34" charset="0"/>
              </a:rPr>
              <a:t>Clearance</a:t>
            </a:r>
            <a:r>
              <a:rPr lang="en-US" sz="2400" dirty="0">
                <a:latin typeface="+mj-lt"/>
                <a:ea typeface="Open Sans Condensed Light" panose="020B0306030504020204" pitchFamily="34" charset="0"/>
                <a:cs typeface="Open Sans Condensed Light" panose="020B0306030504020204" pitchFamily="34" charset="0"/>
              </a:rPr>
              <a:t>: </a:t>
            </a:r>
            <a:r>
              <a:rPr lang="en-US" sz="2400" b="0" dirty="0">
                <a:latin typeface="+mj-lt"/>
              </a:rPr>
              <a:t>The Skagit River Bridge Incident</a:t>
            </a:r>
          </a:p>
        </p:txBody>
      </p:sp>
      <p:sp>
        <p:nvSpPr>
          <p:cNvPr id="94211" name="Content Placeholder 2"/>
          <p:cNvSpPr>
            <a:spLocks noGrp="1"/>
          </p:cNvSpPr>
          <p:nvPr>
            <p:ph idx="1"/>
          </p:nvPr>
        </p:nvSpPr>
        <p:spPr>
          <a:xfrm>
            <a:off x="320675" y="2831691"/>
            <a:ext cx="4418806" cy="2045109"/>
          </a:xfrm>
        </p:spPr>
        <p:txBody>
          <a:bodyPr/>
          <a:lstStyle/>
          <a:p>
            <a:pPr marL="0" indent="0">
              <a:spcAft>
                <a:spcPts val="300"/>
              </a:spcAft>
              <a:buNone/>
              <a:defRPr/>
            </a:pPr>
            <a:r>
              <a:rPr lang="en-US" altLang="en-US" sz="1300" i="1" dirty="0">
                <a:solidFill>
                  <a:schemeClr val="tx1">
                    <a:lumMod val="75000"/>
                    <a:lumOff val="25000"/>
                  </a:schemeClr>
                </a:solidFill>
                <a:latin typeface="+mj-lt"/>
              </a:rPr>
              <a:t>MOUNT VERNON, Wash. (May 23, 2013)—A portion of the I-5 Skagit River Bridge collapsed after a semi-trailer truck carrying an oversize load struck one of the bridge’s overhead struts. The truck’s load was over a foot taller than the maximum overhead clearance for the lane in which the truck was traveling.</a:t>
            </a:r>
            <a:endParaRPr lang="en-US" altLang="en-US" i="1" dirty="0">
              <a:solidFill>
                <a:schemeClr val="tx1">
                  <a:lumMod val="75000"/>
                  <a:lumOff val="25000"/>
                </a:schemeClr>
              </a:solidFill>
              <a:latin typeface="+mj-lt"/>
            </a:endParaRPr>
          </a:p>
          <a:p>
            <a:pPr marL="0" indent="0">
              <a:spcAft>
                <a:spcPts val="300"/>
              </a:spcAft>
              <a:buNone/>
              <a:defRPr/>
            </a:pPr>
            <a:endParaRPr lang="en-US" altLang="en-US" i="1" dirty="0">
              <a:solidFill>
                <a:schemeClr val="tx1">
                  <a:lumMod val="75000"/>
                  <a:lumOff val="25000"/>
                </a:schemeClr>
              </a:solidFill>
              <a:latin typeface="+mj-lt"/>
            </a:endParaRPr>
          </a:p>
          <a:p>
            <a:pPr marL="0" indent="0">
              <a:spcAft>
                <a:spcPts val="300"/>
              </a:spcAft>
              <a:buNone/>
              <a:defRPr/>
            </a:pPr>
            <a:r>
              <a:rPr lang="en-US" altLang="en-US" i="1" dirty="0">
                <a:solidFill>
                  <a:schemeClr val="tx1">
                    <a:lumMod val="75000"/>
                    <a:lumOff val="25000"/>
                  </a:schemeClr>
                </a:solidFill>
                <a:latin typeface="+mj-lt"/>
              </a:rPr>
              <a:t>Other lanes over the bridge would have allowed the truck to cross without incident, but the outer lane’s clearance</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xmlns="" val="0"/>
              </a:ext>
            </a:extLst>
          </a:blip>
          <a:srcRect t="42935" b="22449"/>
          <a:stretch/>
        </p:blipFill>
        <p:spPr>
          <a:xfrm>
            <a:off x="0" y="22123"/>
            <a:ext cx="9783763" cy="1905000"/>
          </a:xfrm>
          <a:prstGeom prst="rect">
            <a:avLst/>
          </a:prstGeom>
        </p:spPr>
      </p:pic>
      <p:sp>
        <p:nvSpPr>
          <p:cNvPr id="6" name="Content Placeholder 2"/>
          <p:cNvSpPr txBox="1">
            <a:spLocks/>
          </p:cNvSpPr>
          <p:nvPr/>
        </p:nvSpPr>
        <p:spPr>
          <a:xfrm>
            <a:off x="4968876" y="2819400"/>
            <a:ext cx="4266406" cy="1920660"/>
          </a:xfrm>
          <a:prstGeom prst="rect">
            <a:avLst/>
          </a:prstGeom>
        </p:spPr>
        <p:txBody>
          <a:bodyPr lIns="81510" tIns="40755" rIns="81510" bIns="40755"/>
          <a:lstStyle>
            <a:lvl1pPr marL="304800" indent="-304800" algn="l" rtl="0" eaLnBrk="1" fontAlgn="base" hangingPunct="1">
              <a:spcBef>
                <a:spcPts val="0"/>
              </a:spcBef>
              <a:spcAft>
                <a:spcPts val="1300"/>
              </a:spcAft>
              <a:buChar char="•"/>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1pPr>
            <a:lvl2pPr marL="661988" indent="-254000" algn="l" rtl="0" eaLnBrk="1" fontAlgn="base" hangingPunct="1">
              <a:spcBef>
                <a:spcPts val="0"/>
              </a:spcBef>
              <a:spcAft>
                <a:spcPts val="1300"/>
              </a:spcAft>
              <a:buChar char="–"/>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2pPr>
            <a:lvl3pPr marL="1017588" indent="-203200" algn="l" rtl="0" eaLnBrk="1" fontAlgn="base" hangingPunct="1">
              <a:spcBef>
                <a:spcPts val="0"/>
              </a:spcBef>
              <a:spcAft>
                <a:spcPts val="1300"/>
              </a:spcAft>
              <a:buChar char="•"/>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3pPr>
            <a:lvl4pPr marL="1425575" indent="-203200" algn="l" rtl="0" eaLnBrk="1" fontAlgn="base" hangingPunct="1">
              <a:spcBef>
                <a:spcPts val="0"/>
              </a:spcBef>
              <a:spcAft>
                <a:spcPts val="1300"/>
              </a:spcAft>
              <a:buChar char="–"/>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4pPr>
            <a:lvl5pPr marL="1833563" indent="-203200" algn="l" rtl="0" eaLnBrk="1" fontAlgn="base" hangingPunct="1">
              <a:spcBef>
                <a:spcPts val="0"/>
              </a:spcBef>
              <a:spcAft>
                <a:spcPts val="1300"/>
              </a:spcAft>
              <a:buChar char="»"/>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5pPr>
            <a:lvl6pPr marL="2241514" indent="-203774" algn="l" rtl="0" eaLnBrk="1" fontAlgn="base" hangingPunct="1">
              <a:spcBef>
                <a:spcPct val="20000"/>
              </a:spcBef>
              <a:spcAft>
                <a:spcPct val="0"/>
              </a:spcAft>
              <a:buChar char="»"/>
              <a:defRPr sz="1800">
                <a:solidFill>
                  <a:schemeClr val="tx1"/>
                </a:solidFill>
                <a:latin typeface="+mn-lt"/>
                <a:cs typeface="+mn-cs"/>
              </a:defRPr>
            </a:lvl6pPr>
            <a:lvl7pPr marL="2649063" indent="-203774" algn="l" rtl="0" eaLnBrk="1" fontAlgn="base" hangingPunct="1">
              <a:spcBef>
                <a:spcPct val="20000"/>
              </a:spcBef>
              <a:spcAft>
                <a:spcPct val="0"/>
              </a:spcAft>
              <a:buChar char="»"/>
              <a:defRPr sz="1800">
                <a:solidFill>
                  <a:schemeClr val="tx1"/>
                </a:solidFill>
                <a:latin typeface="+mn-lt"/>
                <a:cs typeface="+mn-cs"/>
              </a:defRPr>
            </a:lvl7pPr>
            <a:lvl8pPr marL="3056611" indent="-203774" algn="l" rtl="0" eaLnBrk="1" fontAlgn="base" hangingPunct="1">
              <a:spcBef>
                <a:spcPct val="20000"/>
              </a:spcBef>
              <a:spcAft>
                <a:spcPct val="0"/>
              </a:spcAft>
              <a:buChar char="»"/>
              <a:defRPr sz="1800">
                <a:solidFill>
                  <a:schemeClr val="tx1"/>
                </a:solidFill>
                <a:latin typeface="+mn-lt"/>
                <a:cs typeface="+mn-cs"/>
              </a:defRPr>
            </a:lvl8pPr>
            <a:lvl9pPr marL="3464159" indent="-203774" algn="l" rtl="0" eaLnBrk="1" fontAlgn="base" hangingPunct="1">
              <a:spcBef>
                <a:spcPct val="20000"/>
              </a:spcBef>
              <a:spcAft>
                <a:spcPct val="0"/>
              </a:spcAft>
              <a:buChar char="»"/>
              <a:defRPr sz="1800">
                <a:solidFill>
                  <a:schemeClr val="tx1"/>
                </a:solidFill>
                <a:latin typeface="+mn-lt"/>
                <a:cs typeface="+mn-cs"/>
              </a:defRPr>
            </a:lvl9pPr>
          </a:lstStyle>
          <a:p>
            <a:pPr marL="0" indent="0">
              <a:spcAft>
                <a:spcPts val="300"/>
              </a:spcAft>
              <a:buFontTx/>
              <a:buNone/>
              <a:defRPr/>
            </a:pPr>
            <a:r>
              <a:rPr lang="en-US" altLang="en-US" b="0" i="1" kern="0" dirty="0">
                <a:solidFill>
                  <a:schemeClr val="tx1">
                    <a:lumMod val="75000"/>
                    <a:lumOff val="25000"/>
                  </a:schemeClr>
                </a:solidFill>
                <a:latin typeface="+mj-lt"/>
              </a:rPr>
              <a:t>was not posted in advance of the bridge and the truck’s pilot car never signaled to the driver that the bridge would pose an issue. </a:t>
            </a:r>
          </a:p>
          <a:p>
            <a:pPr marL="0" indent="0">
              <a:spcAft>
                <a:spcPts val="300"/>
              </a:spcAft>
              <a:buFontTx/>
              <a:buNone/>
              <a:defRPr/>
            </a:pPr>
            <a:endParaRPr lang="en-US" altLang="en-US" b="0" i="1" kern="0" dirty="0">
              <a:solidFill>
                <a:schemeClr val="tx1">
                  <a:lumMod val="75000"/>
                  <a:lumOff val="25000"/>
                </a:schemeClr>
              </a:solidFill>
              <a:latin typeface="+mj-lt"/>
            </a:endParaRPr>
          </a:p>
          <a:p>
            <a:pPr marL="0" indent="0">
              <a:spcAft>
                <a:spcPts val="300"/>
              </a:spcAft>
              <a:buFontTx/>
              <a:buNone/>
              <a:defRPr/>
            </a:pPr>
            <a:r>
              <a:rPr lang="en-US" altLang="en-US" b="0" i="1" kern="0" dirty="0">
                <a:solidFill>
                  <a:schemeClr val="tx1">
                    <a:lumMod val="75000"/>
                    <a:lumOff val="25000"/>
                  </a:schemeClr>
                </a:solidFill>
                <a:latin typeface="+mj-lt"/>
              </a:rPr>
              <a:t>While no one was seriously hurt in the collapse, a Washington State Trooper was killed while directing traffic through the detour and traffic had to be rerouted for nearly a month while a replacement span was installed.</a:t>
            </a:r>
          </a:p>
        </p:txBody>
      </p:sp>
      <p:sp>
        <p:nvSpPr>
          <p:cNvPr id="14" name="Content Placeholder 2"/>
          <p:cNvSpPr txBox="1">
            <a:spLocks/>
          </p:cNvSpPr>
          <p:nvPr/>
        </p:nvSpPr>
        <p:spPr>
          <a:xfrm>
            <a:off x="4968876" y="4876800"/>
            <a:ext cx="4419599" cy="500315"/>
          </a:xfrm>
          <a:prstGeom prst="rect">
            <a:avLst/>
          </a:prstGeom>
        </p:spPr>
        <p:txBody>
          <a:bodyPr lIns="81510" tIns="40755" rIns="81510" bIns="40755"/>
          <a:lstStyle>
            <a:lvl1pPr marL="304800" indent="-304800" algn="l" rtl="0" eaLnBrk="1" fontAlgn="base" hangingPunct="1">
              <a:spcBef>
                <a:spcPts val="0"/>
              </a:spcBef>
              <a:spcAft>
                <a:spcPts val="1300"/>
              </a:spcAft>
              <a:buChar char="•"/>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1pPr>
            <a:lvl2pPr marL="661988" indent="-254000" algn="l" rtl="0" eaLnBrk="1" fontAlgn="base" hangingPunct="1">
              <a:spcBef>
                <a:spcPts val="0"/>
              </a:spcBef>
              <a:spcAft>
                <a:spcPts val="1300"/>
              </a:spcAft>
              <a:buChar char="–"/>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2pPr>
            <a:lvl3pPr marL="1017588" indent="-203200" algn="l" rtl="0" eaLnBrk="1" fontAlgn="base" hangingPunct="1">
              <a:spcBef>
                <a:spcPts val="0"/>
              </a:spcBef>
              <a:spcAft>
                <a:spcPts val="1300"/>
              </a:spcAft>
              <a:buChar char="•"/>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3pPr>
            <a:lvl4pPr marL="1425575" indent="-203200" algn="l" rtl="0" eaLnBrk="1" fontAlgn="base" hangingPunct="1">
              <a:spcBef>
                <a:spcPts val="0"/>
              </a:spcBef>
              <a:spcAft>
                <a:spcPts val="1300"/>
              </a:spcAft>
              <a:buChar char="–"/>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4pPr>
            <a:lvl5pPr marL="1833563" indent="-203200" algn="l" rtl="0" eaLnBrk="1" fontAlgn="base" hangingPunct="1">
              <a:spcBef>
                <a:spcPts val="0"/>
              </a:spcBef>
              <a:spcAft>
                <a:spcPts val="1300"/>
              </a:spcAft>
              <a:buChar char="»"/>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5pPr>
            <a:lvl6pPr marL="2241514" indent="-203774" algn="l" rtl="0" eaLnBrk="1" fontAlgn="base" hangingPunct="1">
              <a:spcBef>
                <a:spcPct val="20000"/>
              </a:spcBef>
              <a:spcAft>
                <a:spcPct val="0"/>
              </a:spcAft>
              <a:buChar char="»"/>
              <a:defRPr sz="1800">
                <a:solidFill>
                  <a:schemeClr val="tx1"/>
                </a:solidFill>
                <a:latin typeface="+mn-lt"/>
                <a:cs typeface="+mn-cs"/>
              </a:defRPr>
            </a:lvl6pPr>
            <a:lvl7pPr marL="2649063" indent="-203774" algn="l" rtl="0" eaLnBrk="1" fontAlgn="base" hangingPunct="1">
              <a:spcBef>
                <a:spcPct val="20000"/>
              </a:spcBef>
              <a:spcAft>
                <a:spcPct val="0"/>
              </a:spcAft>
              <a:buChar char="»"/>
              <a:defRPr sz="1800">
                <a:solidFill>
                  <a:schemeClr val="tx1"/>
                </a:solidFill>
                <a:latin typeface="+mn-lt"/>
                <a:cs typeface="+mn-cs"/>
              </a:defRPr>
            </a:lvl7pPr>
            <a:lvl8pPr marL="3056611" indent="-203774" algn="l" rtl="0" eaLnBrk="1" fontAlgn="base" hangingPunct="1">
              <a:spcBef>
                <a:spcPct val="20000"/>
              </a:spcBef>
              <a:spcAft>
                <a:spcPct val="0"/>
              </a:spcAft>
              <a:buChar char="»"/>
              <a:defRPr sz="1800">
                <a:solidFill>
                  <a:schemeClr val="tx1"/>
                </a:solidFill>
                <a:latin typeface="+mn-lt"/>
                <a:cs typeface="+mn-cs"/>
              </a:defRPr>
            </a:lvl8pPr>
            <a:lvl9pPr marL="3464159" indent="-203774" algn="l" rtl="0" eaLnBrk="1" fontAlgn="base" hangingPunct="1">
              <a:spcBef>
                <a:spcPct val="20000"/>
              </a:spcBef>
              <a:spcAft>
                <a:spcPct val="0"/>
              </a:spcAft>
              <a:buChar char="»"/>
              <a:defRPr sz="1800">
                <a:solidFill>
                  <a:schemeClr val="tx1"/>
                </a:solidFill>
                <a:latin typeface="+mn-lt"/>
                <a:cs typeface="+mn-cs"/>
              </a:defRPr>
            </a:lvl9pPr>
          </a:lstStyle>
          <a:p>
            <a:pPr marL="0" indent="0">
              <a:spcAft>
                <a:spcPts val="300"/>
              </a:spcAft>
              <a:buFontTx/>
              <a:buNone/>
              <a:defRPr/>
            </a:pPr>
            <a:r>
              <a:rPr lang="en-US" altLang="en-US" kern="0" dirty="0">
                <a:solidFill>
                  <a:schemeClr val="tx1">
                    <a:lumMod val="75000"/>
                    <a:lumOff val="25000"/>
                  </a:schemeClr>
                </a:solidFill>
                <a:latin typeface="+mj-lt"/>
              </a:rPr>
              <a:t>Total cost of accident: </a:t>
            </a:r>
            <a:r>
              <a:rPr lang="en-US" dirty="0">
                <a:solidFill>
                  <a:srgbClr val="CC4129"/>
                </a:solidFill>
                <a:latin typeface="+mj-lt"/>
              </a:rPr>
              <a:t>$19,844,383</a:t>
            </a:r>
            <a:endParaRPr lang="en-US" altLang="en-US" kern="0" dirty="0">
              <a:solidFill>
                <a:srgbClr val="CC4129"/>
              </a:solidFill>
              <a:latin typeface="+mj-lt"/>
            </a:endParaRPr>
          </a:p>
        </p:txBody>
      </p:sp>
      <p:sp>
        <p:nvSpPr>
          <p:cNvPr id="7" name="TextBox 6"/>
          <p:cNvSpPr txBox="1"/>
          <p:nvPr/>
        </p:nvSpPr>
        <p:spPr>
          <a:xfrm>
            <a:off x="7330281" y="1917516"/>
            <a:ext cx="3429000" cy="230832"/>
          </a:xfrm>
          <a:prstGeom prst="rect">
            <a:avLst/>
          </a:prstGeom>
        </p:spPr>
        <p:txBody>
          <a:bodyPr wrap="square" rtlCol="0">
            <a:spAutoFit/>
          </a:bodyPr>
          <a:lstStyle/>
          <a:p>
            <a:pPr>
              <a:spcBef>
                <a:spcPct val="0"/>
              </a:spcBef>
              <a:spcAft>
                <a:spcPts val="1800"/>
              </a:spcAft>
            </a:pPr>
            <a:r>
              <a:rPr lang="en-US" sz="900" b="0" kern="0" dirty="0">
                <a:solidFill>
                  <a:schemeClr val="bg1">
                    <a:lumMod val="65000"/>
                  </a:schemeClr>
                </a:solidFill>
                <a:latin typeface="+mj-lt"/>
                <a:ea typeface="Open Sans" panose="020B0606030504020204" pitchFamily="34" charset="0"/>
                <a:cs typeface="Open Sans" panose="020B0606030504020204" pitchFamily="34" charset="0"/>
              </a:rPr>
              <a:t>Image by Martha T, Wikimedia Commons</a:t>
            </a:r>
          </a:p>
        </p:txBody>
      </p:sp>
    </p:spTree>
    <p:extLst>
      <p:ext uri="{BB962C8B-B14F-4D97-AF65-F5344CB8AC3E}">
        <p14:creationId xmlns:p14="http://schemas.microsoft.com/office/powerpoint/2010/main" xmlns="" val="3549414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xmlns="" val="0"/>
              </a:ext>
            </a:extLst>
          </a:blip>
          <a:srcRect t="42935" b="22449"/>
          <a:stretch/>
        </p:blipFill>
        <p:spPr>
          <a:xfrm>
            <a:off x="0" y="22123"/>
            <a:ext cx="9783763" cy="1905000"/>
          </a:xfrm>
          <a:prstGeom prst="rect">
            <a:avLst/>
          </a:prstGeom>
        </p:spPr>
      </p:pic>
      <p:sp>
        <p:nvSpPr>
          <p:cNvPr id="3" name="Title 2"/>
          <p:cNvSpPr>
            <a:spLocks noGrp="1"/>
          </p:cNvSpPr>
          <p:nvPr>
            <p:ph type="title"/>
          </p:nvPr>
        </p:nvSpPr>
        <p:spPr>
          <a:xfrm>
            <a:off x="329737" y="2081635"/>
            <a:ext cx="7229143" cy="865930"/>
          </a:xfrm>
        </p:spPr>
        <p:txBody>
          <a:bodyPr/>
          <a:lstStyle/>
          <a:p>
            <a:r>
              <a:rPr lang="en-US" b="0" dirty="0">
                <a:latin typeface="+mj-lt"/>
                <a:ea typeface="Open Sans Condensed Light" panose="020B0306030504020204" pitchFamily="34" charset="0"/>
                <a:cs typeface="Open Sans Condensed Light" panose="020B0306030504020204" pitchFamily="34" charset="0"/>
              </a:rPr>
              <a:t>Vertical Clearance: </a:t>
            </a:r>
            <a:r>
              <a:rPr lang="en-US" dirty="0">
                <a:latin typeface="+mj-lt"/>
              </a:rPr>
              <a:t>Your Responsibility</a:t>
            </a:r>
          </a:p>
        </p:txBody>
      </p:sp>
      <p:sp>
        <p:nvSpPr>
          <p:cNvPr id="13" name="Content Placeholder 2"/>
          <p:cNvSpPr txBox="1">
            <a:spLocks/>
          </p:cNvSpPr>
          <p:nvPr/>
        </p:nvSpPr>
        <p:spPr>
          <a:xfrm>
            <a:off x="4891087" y="2819400"/>
            <a:ext cx="4573587" cy="3343552"/>
          </a:xfrm>
          <a:prstGeom prst="rect">
            <a:avLst/>
          </a:prstGeom>
        </p:spPr>
        <p:txBody>
          <a:bodyPr lIns="81510" tIns="40755" rIns="81510" bIns="40755"/>
          <a:lstStyle>
            <a:lvl1pPr marL="304800" indent="-304800" algn="l" rtl="0" eaLnBrk="1" fontAlgn="base" hangingPunct="1">
              <a:spcBef>
                <a:spcPts val="0"/>
              </a:spcBef>
              <a:spcAft>
                <a:spcPts val="1300"/>
              </a:spcAft>
              <a:buChar char="•"/>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1pPr>
            <a:lvl2pPr marL="661988" indent="-254000" algn="l" rtl="0" eaLnBrk="1" fontAlgn="base" hangingPunct="1">
              <a:spcBef>
                <a:spcPts val="0"/>
              </a:spcBef>
              <a:spcAft>
                <a:spcPts val="1300"/>
              </a:spcAft>
              <a:buChar char="–"/>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2pPr>
            <a:lvl3pPr marL="1017588" indent="-203200" algn="l" rtl="0" eaLnBrk="1" fontAlgn="base" hangingPunct="1">
              <a:spcBef>
                <a:spcPts val="0"/>
              </a:spcBef>
              <a:spcAft>
                <a:spcPts val="1300"/>
              </a:spcAft>
              <a:buChar char="•"/>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3pPr>
            <a:lvl4pPr marL="1425575" indent="-203200" algn="l" rtl="0" eaLnBrk="1" fontAlgn="base" hangingPunct="1">
              <a:spcBef>
                <a:spcPts val="0"/>
              </a:spcBef>
              <a:spcAft>
                <a:spcPts val="1300"/>
              </a:spcAft>
              <a:buChar char="–"/>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4pPr>
            <a:lvl5pPr marL="1833563" indent="-203200" algn="l" rtl="0" eaLnBrk="1" fontAlgn="base" hangingPunct="1">
              <a:spcBef>
                <a:spcPts val="0"/>
              </a:spcBef>
              <a:spcAft>
                <a:spcPts val="1300"/>
              </a:spcAft>
              <a:buChar char="»"/>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5pPr>
            <a:lvl6pPr marL="2241514" indent="-203774" algn="l" rtl="0" eaLnBrk="1" fontAlgn="base" hangingPunct="1">
              <a:spcBef>
                <a:spcPct val="20000"/>
              </a:spcBef>
              <a:spcAft>
                <a:spcPct val="0"/>
              </a:spcAft>
              <a:buChar char="»"/>
              <a:defRPr sz="1800">
                <a:solidFill>
                  <a:schemeClr val="tx1"/>
                </a:solidFill>
                <a:latin typeface="+mn-lt"/>
                <a:cs typeface="+mn-cs"/>
              </a:defRPr>
            </a:lvl6pPr>
            <a:lvl7pPr marL="2649063" indent="-203774" algn="l" rtl="0" eaLnBrk="1" fontAlgn="base" hangingPunct="1">
              <a:spcBef>
                <a:spcPct val="20000"/>
              </a:spcBef>
              <a:spcAft>
                <a:spcPct val="0"/>
              </a:spcAft>
              <a:buChar char="»"/>
              <a:defRPr sz="1800">
                <a:solidFill>
                  <a:schemeClr val="tx1"/>
                </a:solidFill>
                <a:latin typeface="+mn-lt"/>
                <a:cs typeface="+mn-cs"/>
              </a:defRPr>
            </a:lvl7pPr>
            <a:lvl8pPr marL="3056611" indent="-203774" algn="l" rtl="0" eaLnBrk="1" fontAlgn="base" hangingPunct="1">
              <a:spcBef>
                <a:spcPct val="20000"/>
              </a:spcBef>
              <a:spcAft>
                <a:spcPct val="0"/>
              </a:spcAft>
              <a:buChar char="»"/>
              <a:defRPr sz="1800">
                <a:solidFill>
                  <a:schemeClr val="tx1"/>
                </a:solidFill>
                <a:latin typeface="+mn-lt"/>
                <a:cs typeface="+mn-cs"/>
              </a:defRPr>
            </a:lvl8pPr>
            <a:lvl9pPr marL="3464159" indent="-203774" algn="l" rtl="0" eaLnBrk="1" fontAlgn="base" hangingPunct="1">
              <a:spcBef>
                <a:spcPct val="20000"/>
              </a:spcBef>
              <a:spcAft>
                <a:spcPct val="0"/>
              </a:spcAft>
              <a:buChar char="»"/>
              <a:defRPr sz="1800">
                <a:solidFill>
                  <a:schemeClr val="tx1"/>
                </a:solidFill>
                <a:latin typeface="+mn-lt"/>
                <a:cs typeface="+mn-cs"/>
              </a:defRPr>
            </a:lvl9pPr>
          </a:lstStyle>
          <a:p>
            <a:pPr>
              <a:spcAft>
                <a:spcPts val="1000"/>
              </a:spcAft>
              <a:defRPr/>
            </a:pPr>
            <a:r>
              <a:rPr lang="en-US" altLang="en-US" b="0" dirty="0">
                <a:solidFill>
                  <a:schemeClr val="tx1">
                    <a:lumMod val="75000"/>
                    <a:lumOff val="25000"/>
                  </a:schemeClr>
                </a:solidFill>
                <a:latin typeface="+mj-lt"/>
              </a:rPr>
              <a:t>Always verify your load’s height, whether it is oversized or a standard trailer. </a:t>
            </a:r>
          </a:p>
          <a:p>
            <a:pPr>
              <a:spcAft>
                <a:spcPts val="1000"/>
              </a:spcAft>
              <a:defRPr/>
            </a:pPr>
            <a:r>
              <a:rPr lang="en-US" altLang="en-US" b="0" dirty="0">
                <a:solidFill>
                  <a:schemeClr val="tx1">
                    <a:lumMod val="75000"/>
                    <a:lumOff val="25000"/>
                  </a:schemeClr>
                </a:solidFill>
                <a:latin typeface="+mj-lt"/>
              </a:rPr>
              <a:t>Before beginning a trip, check your route for any potential overhead obstacles, such as low overpasses,  tunnels, signage, or power lines. </a:t>
            </a:r>
            <a:endParaRPr lang="en-US" altLang="en-US" b="0" kern="0" dirty="0">
              <a:solidFill>
                <a:schemeClr val="tx1">
                  <a:lumMod val="75000"/>
                  <a:lumOff val="25000"/>
                </a:schemeClr>
              </a:solidFill>
              <a:latin typeface="+mj-lt"/>
            </a:endParaRPr>
          </a:p>
          <a:p>
            <a:pPr>
              <a:spcAft>
                <a:spcPts val="1000"/>
              </a:spcAft>
              <a:defRPr/>
            </a:pPr>
            <a:r>
              <a:rPr lang="en-US" altLang="en-US" b="0" kern="0" dirty="0">
                <a:solidFill>
                  <a:schemeClr val="tx1">
                    <a:lumMod val="75000"/>
                    <a:lumOff val="25000"/>
                  </a:schemeClr>
                </a:solidFill>
                <a:latin typeface="+mj-lt"/>
              </a:rPr>
              <a:t>Laws for posting signage on or ahead of low overpasses vary from state to state; know the applicable laws for the states you pass through on your trip.</a:t>
            </a:r>
          </a:p>
          <a:p>
            <a:pPr>
              <a:spcAft>
                <a:spcPts val="300"/>
              </a:spcAft>
              <a:defRPr/>
            </a:pPr>
            <a:r>
              <a:rPr lang="en-US" altLang="en-US" b="0" kern="0" dirty="0">
                <a:solidFill>
                  <a:schemeClr val="tx1">
                    <a:lumMod val="75000"/>
                    <a:lumOff val="25000"/>
                  </a:schemeClr>
                </a:solidFill>
                <a:latin typeface="+mj-lt"/>
              </a:rPr>
              <a:t>If you are uncertain whether or not your vehicle will clear an object, adjust your route to avoid it rather than taking the risk.</a:t>
            </a:r>
          </a:p>
          <a:p>
            <a:pPr marL="0" indent="0">
              <a:spcAft>
                <a:spcPts val="300"/>
              </a:spcAft>
              <a:buFontTx/>
              <a:buNone/>
              <a:defRPr/>
            </a:pPr>
            <a:endParaRPr lang="en-US" altLang="en-US" b="0" kern="0" dirty="0">
              <a:solidFill>
                <a:schemeClr val="tx1">
                  <a:lumMod val="75000"/>
                  <a:lumOff val="25000"/>
                </a:schemeClr>
              </a:solidFill>
              <a:latin typeface="+mj-lt"/>
            </a:endParaRPr>
          </a:p>
        </p:txBody>
      </p:sp>
      <p:sp>
        <p:nvSpPr>
          <p:cNvPr id="15" name="Content Placeholder 2"/>
          <p:cNvSpPr txBox="1">
            <a:spLocks/>
          </p:cNvSpPr>
          <p:nvPr/>
        </p:nvSpPr>
        <p:spPr>
          <a:xfrm>
            <a:off x="320675" y="2819400"/>
            <a:ext cx="4495800" cy="2813147"/>
          </a:xfrm>
          <a:prstGeom prst="rect">
            <a:avLst/>
          </a:prstGeom>
        </p:spPr>
        <p:txBody>
          <a:bodyPr lIns="81510" tIns="40755" rIns="81510" bIns="40755"/>
          <a:lstStyle>
            <a:lvl1pPr marL="304800" indent="-304800" algn="l" rtl="0" eaLnBrk="1" fontAlgn="base" hangingPunct="1">
              <a:spcBef>
                <a:spcPts val="0"/>
              </a:spcBef>
              <a:spcAft>
                <a:spcPts val="1300"/>
              </a:spcAft>
              <a:buChar char="•"/>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1pPr>
            <a:lvl2pPr marL="661988" indent="-254000" algn="l" rtl="0" eaLnBrk="1" fontAlgn="base" hangingPunct="1">
              <a:spcBef>
                <a:spcPts val="0"/>
              </a:spcBef>
              <a:spcAft>
                <a:spcPts val="1300"/>
              </a:spcAft>
              <a:buChar char="–"/>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2pPr>
            <a:lvl3pPr marL="1017588" indent="-203200" algn="l" rtl="0" eaLnBrk="1" fontAlgn="base" hangingPunct="1">
              <a:spcBef>
                <a:spcPts val="0"/>
              </a:spcBef>
              <a:spcAft>
                <a:spcPts val="1300"/>
              </a:spcAft>
              <a:buChar char="•"/>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3pPr>
            <a:lvl4pPr marL="1425575" indent="-203200" algn="l" rtl="0" eaLnBrk="1" fontAlgn="base" hangingPunct="1">
              <a:spcBef>
                <a:spcPts val="0"/>
              </a:spcBef>
              <a:spcAft>
                <a:spcPts val="1300"/>
              </a:spcAft>
              <a:buChar char="–"/>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4pPr>
            <a:lvl5pPr marL="1833563" indent="-203200" algn="l" rtl="0" eaLnBrk="1" fontAlgn="base" hangingPunct="1">
              <a:spcBef>
                <a:spcPts val="0"/>
              </a:spcBef>
              <a:spcAft>
                <a:spcPts val="1300"/>
              </a:spcAft>
              <a:buChar char="»"/>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5pPr>
            <a:lvl6pPr marL="2241514" indent="-203774" algn="l" rtl="0" eaLnBrk="1" fontAlgn="base" hangingPunct="1">
              <a:spcBef>
                <a:spcPct val="20000"/>
              </a:spcBef>
              <a:spcAft>
                <a:spcPct val="0"/>
              </a:spcAft>
              <a:buChar char="»"/>
              <a:defRPr sz="1800">
                <a:solidFill>
                  <a:schemeClr val="tx1"/>
                </a:solidFill>
                <a:latin typeface="+mn-lt"/>
                <a:cs typeface="+mn-cs"/>
              </a:defRPr>
            </a:lvl6pPr>
            <a:lvl7pPr marL="2649063" indent="-203774" algn="l" rtl="0" eaLnBrk="1" fontAlgn="base" hangingPunct="1">
              <a:spcBef>
                <a:spcPct val="20000"/>
              </a:spcBef>
              <a:spcAft>
                <a:spcPct val="0"/>
              </a:spcAft>
              <a:buChar char="»"/>
              <a:defRPr sz="1800">
                <a:solidFill>
                  <a:schemeClr val="tx1"/>
                </a:solidFill>
                <a:latin typeface="+mn-lt"/>
                <a:cs typeface="+mn-cs"/>
              </a:defRPr>
            </a:lvl7pPr>
            <a:lvl8pPr marL="3056611" indent="-203774" algn="l" rtl="0" eaLnBrk="1" fontAlgn="base" hangingPunct="1">
              <a:spcBef>
                <a:spcPct val="20000"/>
              </a:spcBef>
              <a:spcAft>
                <a:spcPct val="0"/>
              </a:spcAft>
              <a:buChar char="»"/>
              <a:defRPr sz="1800">
                <a:solidFill>
                  <a:schemeClr val="tx1"/>
                </a:solidFill>
                <a:latin typeface="+mn-lt"/>
                <a:cs typeface="+mn-cs"/>
              </a:defRPr>
            </a:lvl8pPr>
            <a:lvl9pPr marL="3464159" indent="-203774" algn="l" rtl="0" eaLnBrk="1" fontAlgn="base" hangingPunct="1">
              <a:spcBef>
                <a:spcPct val="20000"/>
              </a:spcBef>
              <a:spcAft>
                <a:spcPct val="0"/>
              </a:spcAft>
              <a:buChar char="»"/>
              <a:defRPr sz="1800">
                <a:solidFill>
                  <a:schemeClr val="tx1"/>
                </a:solidFill>
                <a:latin typeface="+mn-lt"/>
                <a:cs typeface="+mn-cs"/>
              </a:defRPr>
            </a:lvl9pPr>
          </a:lstStyle>
          <a:p>
            <a:pPr marL="0" indent="0">
              <a:spcAft>
                <a:spcPts val="600"/>
              </a:spcAft>
              <a:buFontTx/>
              <a:buNone/>
              <a:defRPr/>
            </a:pPr>
            <a:r>
              <a:rPr lang="en-US" altLang="en-US" b="1" kern="0" dirty="0">
                <a:solidFill>
                  <a:schemeClr val="tx1">
                    <a:lumMod val="75000"/>
                    <a:lumOff val="25000"/>
                  </a:schemeClr>
                </a:solidFill>
                <a:latin typeface="+mj-lt"/>
              </a:rPr>
              <a:t>You are always responsible for making sure that your vehicle will clear overhead obstacles,</a:t>
            </a:r>
            <a:r>
              <a:rPr lang="en-US" altLang="en-US" b="0" kern="0" dirty="0">
                <a:solidFill>
                  <a:schemeClr val="tx1">
                    <a:lumMod val="75000"/>
                    <a:lumOff val="25000"/>
                  </a:schemeClr>
                </a:solidFill>
                <a:latin typeface="+mj-lt"/>
              </a:rPr>
              <a:t> even when working with a pilot vehicle.</a:t>
            </a:r>
            <a:endParaRPr lang="en-US" b="1" kern="0" dirty="0">
              <a:latin typeface="+mj-lt"/>
            </a:endParaRPr>
          </a:p>
          <a:p>
            <a:pPr marL="0" indent="0">
              <a:spcAft>
                <a:spcPts val="300"/>
              </a:spcAft>
              <a:buFontTx/>
              <a:buNone/>
              <a:defRPr/>
            </a:pPr>
            <a:endParaRPr lang="en-US" altLang="en-US" b="0" kern="0" dirty="0">
              <a:solidFill>
                <a:schemeClr val="tx1">
                  <a:lumMod val="75000"/>
                  <a:lumOff val="25000"/>
                </a:schemeClr>
              </a:solidFill>
              <a:latin typeface="+mj-lt"/>
            </a:endParaRPr>
          </a:p>
        </p:txBody>
      </p:sp>
      <p:sp>
        <p:nvSpPr>
          <p:cNvPr id="6" name="TextBox 5"/>
          <p:cNvSpPr txBox="1"/>
          <p:nvPr/>
        </p:nvSpPr>
        <p:spPr>
          <a:xfrm>
            <a:off x="7330281" y="1917516"/>
            <a:ext cx="2453482" cy="230832"/>
          </a:xfrm>
          <a:prstGeom prst="rect">
            <a:avLst/>
          </a:prstGeom>
        </p:spPr>
        <p:txBody>
          <a:bodyPr wrap="square" rtlCol="0">
            <a:spAutoFit/>
          </a:bodyPr>
          <a:lstStyle/>
          <a:p>
            <a:pPr>
              <a:spcBef>
                <a:spcPct val="0"/>
              </a:spcBef>
              <a:spcAft>
                <a:spcPts val="1800"/>
              </a:spcAft>
            </a:pPr>
            <a:r>
              <a:rPr lang="en-US" sz="900" b="0" kern="0" dirty="0">
                <a:solidFill>
                  <a:schemeClr val="bg1">
                    <a:lumMod val="65000"/>
                  </a:schemeClr>
                </a:solidFill>
                <a:latin typeface="+mj-lt"/>
                <a:ea typeface="Open Sans" panose="020B0606030504020204" pitchFamily="34" charset="0"/>
                <a:cs typeface="Open Sans" panose="020B0606030504020204" pitchFamily="34" charset="0"/>
              </a:rPr>
              <a:t>Image by Martha T, Wikimedia Commons</a:t>
            </a:r>
          </a:p>
        </p:txBody>
      </p:sp>
    </p:spTree>
    <p:extLst>
      <p:ext uri="{BB962C8B-B14F-4D97-AF65-F5344CB8AC3E}">
        <p14:creationId xmlns:p14="http://schemas.microsoft.com/office/powerpoint/2010/main" xmlns="" val="1921130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91088" y="1399953"/>
            <a:ext cx="4573587" cy="2380139"/>
          </a:xfrm>
          <a:prstGeom prst="rect">
            <a:avLst/>
          </a:prstGeom>
        </p:spPr>
        <p:txBody>
          <a:bodyPr wrap="square">
            <a:spAutoFit/>
          </a:bodyPr>
          <a:lstStyle/>
          <a:p>
            <a:pPr marL="341313" indent="-341313">
              <a:spcBef>
                <a:spcPts val="0"/>
              </a:spcBef>
              <a:spcAft>
                <a:spcPts val="300"/>
              </a:spcAft>
              <a:buFont typeface="Arial" panose="020B0604020202020204" pitchFamily="34" charset="0"/>
              <a:buChar char="•"/>
            </a:pPr>
            <a:r>
              <a:rPr lang="en-US" sz="1300" b="0" dirty="0">
                <a:solidFill>
                  <a:schemeClr val="tx1">
                    <a:lumMod val="75000"/>
                    <a:lumOff val="25000"/>
                  </a:schemeClr>
                </a:solidFill>
                <a:latin typeface="+mj-lt"/>
                <a:ea typeface="Open Sans" panose="020B0606030504020204" pitchFamily="34" charset="0"/>
                <a:cs typeface="Open Sans" panose="020B0606030504020204" pitchFamily="34" charset="0"/>
              </a:rPr>
              <a:t>You can effectively manage the space around your vehicle by:</a:t>
            </a:r>
          </a:p>
          <a:p>
            <a:pPr marL="685800" lvl="1" indent="-342900">
              <a:spcBef>
                <a:spcPts val="0"/>
              </a:spcBef>
              <a:spcAft>
                <a:spcPts val="300"/>
              </a:spcAft>
              <a:buFont typeface="Tahoma" panose="020B0604030504040204" pitchFamily="34" charset="0"/>
              <a:buChar char="‒"/>
            </a:pPr>
            <a:r>
              <a:rPr lang="en-US" sz="1300" b="0" dirty="0">
                <a:solidFill>
                  <a:schemeClr val="tx1">
                    <a:lumMod val="75000"/>
                    <a:lumOff val="25000"/>
                  </a:schemeClr>
                </a:solidFill>
                <a:latin typeface="+mj-lt"/>
                <a:ea typeface="Open Sans" panose="020B0606030504020204" pitchFamily="34" charset="0"/>
                <a:cs typeface="Open Sans" panose="020B0606030504020204" pitchFamily="34" charset="0"/>
              </a:rPr>
              <a:t>Practicing basic defensive driving habits.</a:t>
            </a:r>
          </a:p>
          <a:p>
            <a:pPr marL="685800" lvl="1" indent="-342900">
              <a:spcBef>
                <a:spcPts val="0"/>
              </a:spcBef>
              <a:spcAft>
                <a:spcPts val="300"/>
              </a:spcAft>
              <a:buFont typeface="Tahoma" panose="020B0604030504040204" pitchFamily="34" charset="0"/>
              <a:buChar char="‒"/>
            </a:pPr>
            <a:r>
              <a:rPr lang="en-US" sz="1300" b="0" dirty="0">
                <a:solidFill>
                  <a:schemeClr val="tx1">
                    <a:lumMod val="75000"/>
                    <a:lumOff val="25000"/>
                  </a:schemeClr>
                </a:solidFill>
                <a:latin typeface="+mj-lt"/>
                <a:ea typeface="Open Sans" panose="020B0606030504020204" pitchFamily="34" charset="0"/>
                <a:cs typeface="Open Sans" panose="020B0606030504020204" pitchFamily="34" charset="0"/>
              </a:rPr>
              <a:t>Staying alert of conditions up the road.</a:t>
            </a:r>
          </a:p>
          <a:p>
            <a:pPr marL="685800" lvl="1" indent="-342900">
              <a:spcBef>
                <a:spcPts val="0"/>
              </a:spcBef>
              <a:spcAft>
                <a:spcPts val="300"/>
              </a:spcAft>
              <a:buFont typeface="Tahoma" panose="020B0604030504040204" pitchFamily="34" charset="0"/>
              <a:buChar char="‒"/>
            </a:pPr>
            <a:r>
              <a:rPr lang="en-US" sz="1300" b="0" dirty="0">
                <a:solidFill>
                  <a:schemeClr val="tx1">
                    <a:lumMod val="75000"/>
                    <a:lumOff val="25000"/>
                  </a:schemeClr>
                </a:solidFill>
                <a:latin typeface="+mj-lt"/>
                <a:ea typeface="Open Sans" panose="020B0606030504020204" pitchFamily="34" charset="0"/>
                <a:cs typeface="Open Sans" panose="020B0606030504020204" pitchFamily="34" charset="0"/>
              </a:rPr>
              <a:t>Regularly checking your mirrors.</a:t>
            </a:r>
          </a:p>
          <a:p>
            <a:pPr marL="685800" lvl="1" indent="-342900">
              <a:spcBef>
                <a:spcPts val="0"/>
              </a:spcBef>
              <a:spcAft>
                <a:spcPts val="1300"/>
              </a:spcAft>
              <a:buFont typeface="Tahoma" panose="020B0604030504040204" pitchFamily="34" charset="0"/>
              <a:buChar char="‒"/>
            </a:pPr>
            <a:r>
              <a:rPr lang="en-US" sz="1300" b="0" dirty="0">
                <a:solidFill>
                  <a:schemeClr val="tx1">
                    <a:lumMod val="75000"/>
                    <a:lumOff val="25000"/>
                  </a:schemeClr>
                </a:solidFill>
                <a:latin typeface="+mj-lt"/>
                <a:ea typeface="Open Sans" panose="020B0606030504020204" pitchFamily="34" charset="0"/>
                <a:cs typeface="Open Sans" panose="020B0606030504020204" pitchFamily="34" charset="0"/>
              </a:rPr>
              <a:t>Taking extra caution when approaching intersections.</a:t>
            </a:r>
          </a:p>
          <a:p>
            <a:pPr>
              <a:spcBef>
                <a:spcPts val="0"/>
              </a:spcBef>
              <a:spcAft>
                <a:spcPts val="1300"/>
              </a:spcAft>
            </a:pPr>
            <a:endParaRPr lang="en-US" sz="1300" b="0" dirty="0">
              <a:latin typeface="+mj-lt"/>
              <a:ea typeface="Open Sans" panose="020B0606030504020204" pitchFamily="34" charset="0"/>
              <a:cs typeface="Open Sans" panose="020B0606030504020204" pitchFamily="34" charset="0"/>
            </a:endParaRPr>
          </a:p>
          <a:p>
            <a:pPr marL="341313" indent="-341313">
              <a:spcBef>
                <a:spcPts val="0"/>
              </a:spcBef>
              <a:spcAft>
                <a:spcPts val="1300"/>
              </a:spcAft>
              <a:buFont typeface="Arial" panose="020B0604020202020204" pitchFamily="34" charset="0"/>
              <a:buChar char="•"/>
            </a:pPr>
            <a:endParaRPr lang="en-US" sz="1300" b="0" dirty="0">
              <a:solidFill>
                <a:schemeClr val="tx1">
                  <a:lumMod val="75000"/>
                  <a:lumOff val="25000"/>
                </a:schemeClr>
              </a:solidFill>
              <a:latin typeface="+mj-lt"/>
              <a:ea typeface="Open Sans" panose="020B0606030504020204" pitchFamily="34" charset="0"/>
              <a:cs typeface="Open Sans" panose="020B0606030504020204" pitchFamily="34" charset="0"/>
            </a:endParaRPr>
          </a:p>
        </p:txBody>
      </p:sp>
      <p:sp>
        <p:nvSpPr>
          <p:cNvPr id="5" name="Title 4"/>
          <p:cNvSpPr>
            <a:spLocks noGrp="1"/>
          </p:cNvSpPr>
          <p:nvPr>
            <p:ph type="title"/>
          </p:nvPr>
        </p:nvSpPr>
        <p:spPr>
          <a:xfrm>
            <a:off x="396875" y="457200"/>
            <a:ext cx="6019800" cy="865930"/>
          </a:xfrm>
        </p:spPr>
        <p:txBody>
          <a:bodyPr/>
          <a:lstStyle/>
          <a:p>
            <a:r>
              <a:rPr lang="en-US" dirty="0">
                <a:latin typeface="+mj-lt"/>
              </a:rPr>
              <a:t>Summary</a:t>
            </a:r>
          </a:p>
        </p:txBody>
      </p:sp>
      <p:sp>
        <p:nvSpPr>
          <p:cNvPr id="6" name="Content Placeholder 5"/>
          <p:cNvSpPr>
            <a:spLocks noGrp="1"/>
          </p:cNvSpPr>
          <p:nvPr>
            <p:ph idx="1"/>
          </p:nvPr>
        </p:nvSpPr>
        <p:spPr>
          <a:xfrm>
            <a:off x="396874" y="1399953"/>
            <a:ext cx="4494213" cy="4162647"/>
          </a:xfrm>
        </p:spPr>
        <p:txBody>
          <a:bodyPr/>
          <a:lstStyle/>
          <a:p>
            <a:pPr marL="341313" indent="-341313"/>
            <a:r>
              <a:rPr lang="en-US" dirty="0">
                <a:solidFill>
                  <a:schemeClr val="tx1">
                    <a:lumMod val="75000"/>
                    <a:lumOff val="25000"/>
                  </a:schemeClr>
                </a:solidFill>
                <a:latin typeface="+mj-lt"/>
              </a:rPr>
              <a:t>The FMCSA recommends maintaining a following distance of 1 second per 10 feet of your vehicle’s length.</a:t>
            </a:r>
          </a:p>
          <a:p>
            <a:pPr marL="341313" indent="-341313"/>
            <a:r>
              <a:rPr lang="en-US" dirty="0">
                <a:solidFill>
                  <a:schemeClr val="tx1">
                    <a:lumMod val="75000"/>
                    <a:lumOff val="25000"/>
                  </a:schemeClr>
                </a:solidFill>
                <a:latin typeface="+mj-lt"/>
              </a:rPr>
              <a:t>The ideal safe following distance varies depending on your vehicle’s size and weight, your speed, and the road conditions.</a:t>
            </a:r>
          </a:p>
          <a:p>
            <a:pPr marL="341313" indent="-341313"/>
            <a:r>
              <a:rPr lang="en-US" dirty="0">
                <a:solidFill>
                  <a:schemeClr val="tx1">
                    <a:lumMod val="75000"/>
                    <a:lumOff val="25000"/>
                  </a:schemeClr>
                </a:solidFill>
                <a:latin typeface="+mj-lt"/>
              </a:rPr>
              <a:t>Most CMVs have no-zones (large blind spots), which other motorists may not be aware of.</a:t>
            </a:r>
          </a:p>
          <a:p>
            <a:pPr marL="341313" indent="-341313"/>
            <a:r>
              <a:rPr lang="en-US" dirty="0">
                <a:solidFill>
                  <a:schemeClr val="tx1">
                    <a:lumMod val="75000"/>
                    <a:lumOff val="25000"/>
                  </a:schemeClr>
                </a:solidFill>
                <a:latin typeface="+mj-lt"/>
              </a:rPr>
              <a:t>Your vehicle’s no-zones can make seemingly simple tasks, such as changing lanes, making turns, or backing up more challenging and dangerous.</a:t>
            </a:r>
          </a:p>
        </p:txBody>
      </p:sp>
      <p:sp>
        <p:nvSpPr>
          <p:cNvPr id="7" name="Rectangle 6"/>
          <p:cNvSpPr/>
          <p:nvPr/>
        </p:nvSpPr>
        <p:spPr>
          <a:xfrm>
            <a:off x="315119" y="164812"/>
            <a:ext cx="4501356" cy="246221"/>
          </a:xfrm>
          <a:prstGeom prst="rect">
            <a:avLst/>
          </a:prstGeom>
        </p:spPr>
        <p:txBody>
          <a:bodyPr wrap="square">
            <a:spAutoFit/>
          </a:bodyPr>
          <a:lstStyle/>
          <a:p>
            <a:r>
              <a:rPr lang="en-US" altLang="en-US" sz="1000" b="1" kern="0" dirty="0">
                <a:solidFill>
                  <a:schemeClr val="bg1"/>
                </a:solidFill>
                <a:latin typeface="+mj-lt"/>
                <a:ea typeface="Open Sans" panose="020B0606030504020204" pitchFamily="34" charset="0"/>
                <a:cs typeface="Open Sans" panose="020B0606030504020204" pitchFamily="34" charset="0"/>
              </a:rPr>
              <a:t>    </a:t>
            </a:r>
            <a:r>
              <a:rPr lang="en-US" altLang="en-US" sz="1000" kern="0" dirty="0">
                <a:solidFill>
                  <a:srgbClr val="FA834E"/>
                </a:solidFill>
                <a:latin typeface="+mj-lt"/>
                <a:ea typeface="Open Sans" panose="020B0606030504020204" pitchFamily="34" charset="0"/>
                <a:cs typeface="Open Sans" panose="020B0606030504020204" pitchFamily="34" charset="0"/>
              </a:rPr>
              <a:t>   </a:t>
            </a:r>
            <a:r>
              <a:rPr lang="en-US" altLang="en-US" sz="1000" b="0" kern="0" dirty="0">
                <a:solidFill>
                  <a:srgbClr val="FA834E"/>
                </a:solidFill>
                <a:latin typeface="+mj-lt"/>
                <a:ea typeface="Open Sans" panose="020B0606030504020204" pitchFamily="34" charset="0"/>
                <a:cs typeface="Open Sans" panose="020B0606030504020204" pitchFamily="34" charset="0"/>
              </a:rPr>
              <a:t>Finish</a:t>
            </a:r>
          </a:p>
        </p:txBody>
      </p:sp>
    </p:spTree>
    <p:extLst>
      <p:ext uri="{BB962C8B-B14F-4D97-AF65-F5344CB8AC3E}">
        <p14:creationId xmlns:p14="http://schemas.microsoft.com/office/powerpoint/2010/main" xmlns="" val="1649159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606675" y="457200"/>
            <a:ext cx="6171406" cy="865930"/>
          </a:xfrm>
          <a:prstGeom prst="rect">
            <a:avLst/>
          </a:prstGeom>
          <a:noFill/>
          <a:ln>
            <a:miter lim="800000"/>
            <a:headEnd/>
            <a:tailEnd/>
          </a:ln>
          <a:extLst/>
        </p:spPr>
        <p:txBody>
          <a:bodyPr lIns="91485" tIns="45742" rIns="91485" bIns="45742" anchor="t" anchorCtr="0"/>
          <a:lstStyle/>
          <a:p>
            <a:pPr eaLnBrk="0" hangingPunct="0"/>
            <a:r>
              <a:rPr lang="en-US" altLang="en-US" dirty="0">
                <a:latin typeface="+mj-lt"/>
              </a:rPr>
              <a:t>Safe Following Distances</a:t>
            </a:r>
          </a:p>
        </p:txBody>
      </p:sp>
      <p:sp>
        <p:nvSpPr>
          <p:cNvPr id="40963" name="Rectangle 3"/>
          <p:cNvSpPr>
            <a:spLocks noGrp="1" noChangeArrowheads="1"/>
          </p:cNvSpPr>
          <p:nvPr>
            <p:ph idx="1"/>
          </p:nvPr>
        </p:nvSpPr>
        <p:spPr>
          <a:xfrm>
            <a:off x="2606675" y="1371600"/>
            <a:ext cx="4648199" cy="4224232"/>
          </a:xfrm>
          <a:prstGeom prst="rect">
            <a:avLst/>
          </a:prstGeom>
        </p:spPr>
        <p:txBody>
          <a:bodyPr/>
          <a:lstStyle/>
          <a:p>
            <a:pPr marL="0" indent="0">
              <a:spcBef>
                <a:spcPts val="0"/>
              </a:spcBef>
              <a:spcAft>
                <a:spcPts val="1000"/>
              </a:spcAft>
              <a:buNone/>
            </a:pPr>
            <a:r>
              <a:rPr lang="en-US" sz="1300" b="1" dirty="0">
                <a:solidFill>
                  <a:srgbClr val="E65F25"/>
                </a:solidFill>
                <a:latin typeface="+mj-lt"/>
              </a:rPr>
              <a:t>What you need to know:</a:t>
            </a:r>
            <a:endParaRPr lang="en-US" altLang="en-US" sz="1300" dirty="0">
              <a:solidFill>
                <a:srgbClr val="E65F25"/>
              </a:solidFill>
              <a:latin typeface="+mj-lt"/>
            </a:endParaRPr>
          </a:p>
          <a:p>
            <a:pPr marL="342900" indent="-342900">
              <a:buClr>
                <a:schemeClr val="tx1"/>
              </a:buClr>
              <a:buFont typeface="+mj-lt"/>
              <a:buAutoNum type="arabicPeriod"/>
              <a:defRPr/>
            </a:pPr>
            <a:r>
              <a:rPr lang="en-US" dirty="0">
                <a:solidFill>
                  <a:schemeClr val="tx1">
                    <a:lumMod val="75000"/>
                    <a:lumOff val="25000"/>
                  </a:schemeClr>
                </a:solidFill>
                <a:latin typeface="+mj-lt"/>
              </a:rPr>
              <a:t>FMCSA recommendations for safe following distances</a:t>
            </a:r>
          </a:p>
          <a:p>
            <a:pPr marL="342900" indent="-342900">
              <a:buClr>
                <a:schemeClr val="tx1"/>
              </a:buClr>
              <a:buFont typeface="+mj-lt"/>
              <a:buAutoNum type="arabicPeriod"/>
              <a:defRPr/>
            </a:pPr>
            <a:r>
              <a:rPr lang="en-US" dirty="0">
                <a:solidFill>
                  <a:schemeClr val="tx1">
                    <a:lumMod val="75000"/>
                    <a:lumOff val="25000"/>
                  </a:schemeClr>
                </a:solidFill>
                <a:latin typeface="+mj-lt"/>
              </a:rPr>
              <a:t>When to increase your following distance</a:t>
            </a:r>
          </a:p>
        </p:txBody>
      </p:sp>
      <p:sp>
        <p:nvSpPr>
          <p:cNvPr id="7" name="TextBox 6"/>
          <p:cNvSpPr txBox="1"/>
          <p:nvPr/>
        </p:nvSpPr>
        <p:spPr>
          <a:xfrm>
            <a:off x="167481" y="-134005"/>
            <a:ext cx="2133600" cy="4401205"/>
          </a:xfrm>
          <a:prstGeom prst="rect">
            <a:avLst/>
          </a:prstGeom>
          <a:noFill/>
        </p:spPr>
        <p:txBody>
          <a:bodyPr wrap="square" rtlCol="0">
            <a:spAutoFit/>
          </a:bodyPr>
          <a:lstStyle/>
          <a:p>
            <a:r>
              <a:rPr lang="en-US" sz="28000" b="1" dirty="0">
                <a:solidFill>
                  <a:srgbClr val="FA834E"/>
                </a:solidFill>
              </a:rPr>
              <a:t>1</a:t>
            </a:r>
          </a:p>
        </p:txBody>
      </p:sp>
      <p:cxnSp>
        <p:nvCxnSpPr>
          <p:cNvPr id="8" name="Straight Connector 7"/>
          <p:cNvCxnSpPr/>
          <p:nvPr/>
        </p:nvCxnSpPr>
        <p:spPr>
          <a:xfrm>
            <a:off x="2527021" y="533400"/>
            <a:ext cx="0" cy="5029200"/>
          </a:xfrm>
          <a:prstGeom prst="line">
            <a:avLst/>
          </a:prstGeom>
          <a:ln w="19050">
            <a:solidFill>
              <a:srgbClr val="CCCCCC"/>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xmlns="" val="3156941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rcRect l="5161" r="9918"/>
          <a:stretch/>
        </p:blipFill>
        <p:spPr>
          <a:xfrm>
            <a:off x="0" y="0"/>
            <a:ext cx="9783764" cy="5867400"/>
          </a:xfrm>
          <a:prstGeom prst="rect">
            <a:avLst/>
          </a:prstGeom>
        </p:spPr>
      </p:pic>
      <p:sp>
        <p:nvSpPr>
          <p:cNvPr id="9" name="Rounded Rectangle 8"/>
          <p:cNvSpPr/>
          <p:nvPr/>
        </p:nvSpPr>
        <p:spPr>
          <a:xfrm>
            <a:off x="2530861" y="954522"/>
            <a:ext cx="4607849" cy="4093788"/>
          </a:xfrm>
          <a:prstGeom prst="roundRect">
            <a:avLst>
              <a:gd name="adj" fmla="val 5005"/>
            </a:avLst>
          </a:prstGeom>
          <a:solidFill>
            <a:schemeClr val="bg1"/>
          </a:solidFill>
          <a:ln>
            <a:solidFill>
              <a:srgbClr val="FA8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Isosceles Triangle 10"/>
          <p:cNvSpPr/>
          <p:nvPr/>
        </p:nvSpPr>
        <p:spPr>
          <a:xfrm rot="5400000">
            <a:off x="2640789" y="1547961"/>
            <a:ext cx="157585" cy="77977"/>
          </a:xfrm>
          <a:prstGeom prst="triangle">
            <a:avLst/>
          </a:prstGeom>
          <a:solidFill>
            <a:srgbClr val="E65F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2728671" y="916944"/>
            <a:ext cx="4406229" cy="398358"/>
          </a:xfrm>
          <a:prstGeom prst="rect">
            <a:avLst/>
          </a:prstGeom>
          <a:solidFill>
            <a:srgbClr val="E65F25"/>
          </a:solidFill>
          <a:ln>
            <a:solidFill>
              <a:srgbClr val="E65F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900936" y="914400"/>
            <a:ext cx="4047115" cy="400110"/>
          </a:xfrm>
          <a:prstGeom prst="rect">
            <a:avLst/>
          </a:prstGeom>
          <a:noFill/>
        </p:spPr>
        <p:txBody>
          <a:bodyPr wrap="square" rtlCol="0">
            <a:spAutoFit/>
          </a:bodyPr>
          <a:lstStyle/>
          <a:p>
            <a:r>
              <a:rPr lang="en-US" sz="2000" b="0" dirty="0">
                <a:solidFill>
                  <a:schemeClr val="bg1"/>
                </a:solidFill>
                <a:latin typeface="+mj-lt"/>
                <a:ea typeface="Open Sans Condensed" panose="020B0806030504020204" pitchFamily="34" charset="0"/>
                <a:cs typeface="Open Sans Condensed" panose="020B0806030504020204" pitchFamily="34" charset="0"/>
              </a:rPr>
              <a:t>Points to Remember</a:t>
            </a:r>
          </a:p>
        </p:txBody>
      </p:sp>
      <p:sp>
        <p:nvSpPr>
          <p:cNvPr id="18" name="Oval 17"/>
          <p:cNvSpPr/>
          <p:nvPr/>
        </p:nvSpPr>
        <p:spPr>
          <a:xfrm>
            <a:off x="2527051" y="914400"/>
            <a:ext cx="400942" cy="400942"/>
          </a:xfrm>
          <a:prstGeom prst="ellipse">
            <a:avLst/>
          </a:prstGeom>
          <a:solidFill>
            <a:srgbClr val="CC4129"/>
          </a:solidFill>
          <a:ln>
            <a:solidFill>
              <a:srgbClr val="FA8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579600" y="1020394"/>
            <a:ext cx="297853" cy="181690"/>
          </a:xfrm>
          <a:prstGeom prst="rect">
            <a:avLst/>
          </a:prstGeom>
        </p:spPr>
      </p:pic>
      <p:sp>
        <p:nvSpPr>
          <p:cNvPr id="21" name="Isosceles Triangle 20"/>
          <p:cNvSpPr/>
          <p:nvPr/>
        </p:nvSpPr>
        <p:spPr>
          <a:xfrm rot="5400000">
            <a:off x="2641335" y="2297289"/>
            <a:ext cx="157585" cy="77977"/>
          </a:xfrm>
          <a:prstGeom prst="triangle">
            <a:avLst/>
          </a:prstGeom>
          <a:solidFill>
            <a:srgbClr val="E65F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Isosceles Triangle 21"/>
          <p:cNvSpPr/>
          <p:nvPr/>
        </p:nvSpPr>
        <p:spPr>
          <a:xfrm rot="5400000">
            <a:off x="2640789" y="2854379"/>
            <a:ext cx="157585" cy="77977"/>
          </a:xfrm>
          <a:prstGeom prst="triangle">
            <a:avLst/>
          </a:prstGeom>
          <a:solidFill>
            <a:srgbClr val="E65F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6"/>
          <p:cNvSpPr>
            <a:spLocks noGrp="1"/>
          </p:cNvSpPr>
          <p:nvPr>
            <p:ph idx="1"/>
          </p:nvPr>
        </p:nvSpPr>
        <p:spPr>
          <a:xfrm>
            <a:off x="2840090" y="1448176"/>
            <a:ext cx="4107961" cy="4224232"/>
          </a:xfrm>
        </p:spPr>
        <p:txBody>
          <a:bodyPr/>
          <a:lstStyle/>
          <a:p>
            <a:pPr marL="0" indent="0">
              <a:buNone/>
            </a:pPr>
            <a:r>
              <a:rPr lang="en-US" dirty="0">
                <a:solidFill>
                  <a:schemeClr val="tx1">
                    <a:lumMod val="75000"/>
                    <a:lumOff val="25000"/>
                  </a:schemeClr>
                </a:solidFill>
                <a:latin typeface="+mj-lt"/>
              </a:rPr>
              <a:t>When driving behind other vehicles, leave 1 second of following distance </a:t>
            </a:r>
            <a:r>
              <a:rPr lang="en-US" b="1" dirty="0">
                <a:solidFill>
                  <a:schemeClr val="tx1">
                    <a:lumMod val="75000"/>
                    <a:lumOff val="25000"/>
                  </a:schemeClr>
                </a:solidFill>
                <a:latin typeface="+mj-lt"/>
              </a:rPr>
              <a:t>for each 10 feet of your vehicle’s length</a:t>
            </a:r>
            <a:r>
              <a:rPr lang="en-US" dirty="0">
                <a:solidFill>
                  <a:schemeClr val="tx1">
                    <a:lumMod val="75000"/>
                    <a:lumOff val="25000"/>
                  </a:schemeClr>
                </a:solidFill>
                <a:latin typeface="+mj-lt"/>
              </a:rPr>
              <a:t>.</a:t>
            </a:r>
          </a:p>
          <a:p>
            <a:pPr marL="0" indent="0">
              <a:buNone/>
            </a:pPr>
            <a:r>
              <a:rPr lang="en-US" b="1" dirty="0">
                <a:solidFill>
                  <a:schemeClr val="tx1">
                    <a:lumMod val="75000"/>
                    <a:lumOff val="25000"/>
                  </a:schemeClr>
                </a:solidFill>
                <a:latin typeface="+mj-lt"/>
              </a:rPr>
              <a:t>At speeds above 40 mph, </a:t>
            </a:r>
            <a:r>
              <a:rPr lang="en-US" dirty="0">
                <a:solidFill>
                  <a:schemeClr val="tx1">
                    <a:lumMod val="75000"/>
                    <a:lumOff val="25000"/>
                  </a:schemeClr>
                </a:solidFill>
                <a:latin typeface="+mj-lt"/>
              </a:rPr>
              <a:t>add an additional second to your following distance.</a:t>
            </a:r>
          </a:p>
          <a:p>
            <a:pPr marL="0" indent="0">
              <a:spcAft>
                <a:spcPts val="300"/>
              </a:spcAft>
              <a:buNone/>
            </a:pPr>
            <a:r>
              <a:rPr lang="en-US" dirty="0">
                <a:solidFill>
                  <a:schemeClr val="tx1">
                    <a:lumMod val="75000"/>
                    <a:lumOff val="25000"/>
                  </a:schemeClr>
                </a:solidFill>
                <a:latin typeface="+mj-lt"/>
              </a:rPr>
              <a:t>Increase your following distance by as much as twice the normal distance in </a:t>
            </a:r>
            <a:r>
              <a:rPr lang="en-US" b="1" dirty="0">
                <a:solidFill>
                  <a:schemeClr val="tx1">
                    <a:lumMod val="75000"/>
                    <a:lumOff val="25000"/>
                  </a:schemeClr>
                </a:solidFill>
                <a:latin typeface="+mj-lt"/>
              </a:rPr>
              <a:t>adverse conditions, </a:t>
            </a:r>
            <a:r>
              <a:rPr lang="en-US" dirty="0">
                <a:solidFill>
                  <a:schemeClr val="tx1">
                    <a:lumMod val="75000"/>
                    <a:lumOff val="25000"/>
                  </a:schemeClr>
                </a:solidFill>
                <a:latin typeface="+mj-lt"/>
              </a:rPr>
              <a:t>such as the following:</a:t>
            </a:r>
          </a:p>
          <a:p>
            <a:pPr marL="342900" lvl="1" indent="-342900">
              <a:spcAft>
                <a:spcPts val="300"/>
              </a:spcAft>
              <a:buFont typeface="Tahoma" panose="020B0604030504040204" pitchFamily="34" charset="0"/>
              <a:buChar char="‒"/>
            </a:pPr>
            <a:r>
              <a:rPr lang="en-US" dirty="0">
                <a:solidFill>
                  <a:schemeClr val="tx1">
                    <a:lumMod val="75000"/>
                    <a:lumOff val="25000"/>
                  </a:schemeClr>
                </a:solidFill>
                <a:latin typeface="+mj-lt"/>
              </a:rPr>
              <a:t>Inclement weather</a:t>
            </a:r>
          </a:p>
          <a:p>
            <a:pPr marL="342900" lvl="1" indent="-342900">
              <a:spcAft>
                <a:spcPts val="300"/>
              </a:spcAft>
              <a:buFont typeface="Tahoma" panose="020B0604030504040204" pitchFamily="34" charset="0"/>
              <a:buChar char="‒"/>
            </a:pPr>
            <a:r>
              <a:rPr lang="en-US" dirty="0">
                <a:solidFill>
                  <a:schemeClr val="tx1">
                    <a:lumMod val="75000"/>
                    <a:lumOff val="25000"/>
                  </a:schemeClr>
                </a:solidFill>
                <a:latin typeface="+mj-lt"/>
              </a:rPr>
              <a:t>Darkness</a:t>
            </a:r>
          </a:p>
          <a:p>
            <a:pPr marL="342900" lvl="1" indent="-342900">
              <a:spcAft>
                <a:spcPts val="300"/>
              </a:spcAft>
              <a:buFont typeface="Tahoma" panose="020B0604030504040204" pitchFamily="34" charset="0"/>
              <a:buChar char="‒"/>
            </a:pPr>
            <a:r>
              <a:rPr lang="en-US" dirty="0">
                <a:solidFill>
                  <a:schemeClr val="tx1">
                    <a:lumMod val="75000"/>
                    <a:lumOff val="25000"/>
                  </a:schemeClr>
                </a:solidFill>
                <a:latin typeface="+mj-lt"/>
              </a:rPr>
              <a:t>Debris in the road</a:t>
            </a:r>
          </a:p>
          <a:p>
            <a:pPr marL="342900" lvl="1" indent="-342900">
              <a:spcAft>
                <a:spcPts val="1200"/>
              </a:spcAft>
              <a:buFont typeface="Tahoma" panose="020B0604030504040204" pitchFamily="34" charset="0"/>
              <a:buChar char="‒"/>
            </a:pPr>
            <a:r>
              <a:rPr lang="en-US" dirty="0">
                <a:solidFill>
                  <a:schemeClr val="tx1">
                    <a:lumMod val="75000"/>
                    <a:lumOff val="25000"/>
                  </a:schemeClr>
                </a:solidFill>
                <a:latin typeface="+mj-lt"/>
              </a:rPr>
              <a:t>Construction</a:t>
            </a:r>
          </a:p>
        </p:txBody>
      </p:sp>
    </p:spTree>
    <p:extLst>
      <p:ext uri="{BB962C8B-B14F-4D97-AF65-F5344CB8AC3E}">
        <p14:creationId xmlns:p14="http://schemas.microsoft.com/office/powerpoint/2010/main" xmlns="" val="4071606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606675" y="457200"/>
            <a:ext cx="6019800" cy="865930"/>
          </a:xfrm>
          <a:prstGeom prst="rect">
            <a:avLst/>
          </a:prstGeom>
          <a:noFill/>
          <a:ln>
            <a:miter lim="800000"/>
            <a:headEnd/>
            <a:tailEnd/>
          </a:ln>
          <a:extLst/>
        </p:spPr>
        <p:txBody>
          <a:bodyPr lIns="91485" tIns="45742" rIns="91485" bIns="45742" anchor="t" anchorCtr="0"/>
          <a:lstStyle/>
          <a:p>
            <a:pPr eaLnBrk="0" hangingPunct="0"/>
            <a:r>
              <a:rPr lang="en-US" altLang="en-US" dirty="0">
                <a:latin typeface="+mj-lt"/>
              </a:rPr>
              <a:t>No-Zones</a:t>
            </a:r>
          </a:p>
        </p:txBody>
      </p:sp>
      <p:sp>
        <p:nvSpPr>
          <p:cNvPr id="40963" name="Rectangle 3"/>
          <p:cNvSpPr>
            <a:spLocks noGrp="1" noChangeArrowheads="1"/>
          </p:cNvSpPr>
          <p:nvPr>
            <p:ph idx="1"/>
          </p:nvPr>
        </p:nvSpPr>
        <p:spPr>
          <a:xfrm>
            <a:off x="2618292" y="1371600"/>
            <a:ext cx="4636583" cy="4224232"/>
          </a:xfrm>
          <a:prstGeom prst="rect">
            <a:avLst/>
          </a:prstGeom>
        </p:spPr>
        <p:txBody>
          <a:bodyPr/>
          <a:lstStyle/>
          <a:p>
            <a:pPr marL="0" indent="0">
              <a:spcBef>
                <a:spcPts val="0"/>
              </a:spcBef>
              <a:spcAft>
                <a:spcPts val="1000"/>
              </a:spcAft>
              <a:buNone/>
            </a:pPr>
            <a:r>
              <a:rPr lang="en-US" sz="1300" b="1" dirty="0">
                <a:solidFill>
                  <a:srgbClr val="E65F25"/>
                </a:solidFill>
                <a:latin typeface="+mj-lt"/>
              </a:rPr>
              <a:t>What you need to know:</a:t>
            </a:r>
            <a:endParaRPr lang="en-US" altLang="en-US" sz="1300" dirty="0">
              <a:solidFill>
                <a:srgbClr val="E65F25"/>
              </a:solidFill>
              <a:latin typeface="+mj-lt"/>
            </a:endParaRPr>
          </a:p>
          <a:p>
            <a:pPr marL="342900" indent="-342900">
              <a:buClr>
                <a:schemeClr val="tx1"/>
              </a:buClr>
              <a:buFont typeface="+mj-lt"/>
              <a:buAutoNum type="arabicPeriod"/>
              <a:defRPr/>
            </a:pPr>
            <a:r>
              <a:rPr lang="en-US" dirty="0">
                <a:solidFill>
                  <a:schemeClr val="tx1">
                    <a:lumMod val="75000"/>
                    <a:lumOff val="25000"/>
                  </a:schemeClr>
                </a:solidFill>
                <a:latin typeface="+mj-lt"/>
              </a:rPr>
              <a:t>The location of your vehicle’s biggest blind spots (no-zones)</a:t>
            </a:r>
          </a:p>
          <a:p>
            <a:pPr marL="342900" indent="-342900">
              <a:buClr>
                <a:schemeClr val="tx1"/>
              </a:buClr>
              <a:buFont typeface="+mj-lt"/>
              <a:buAutoNum type="arabicPeriod"/>
              <a:defRPr/>
            </a:pPr>
            <a:r>
              <a:rPr lang="en-US" dirty="0">
                <a:solidFill>
                  <a:schemeClr val="tx1">
                    <a:lumMod val="75000"/>
                    <a:lumOff val="25000"/>
                  </a:schemeClr>
                </a:solidFill>
                <a:latin typeface="+mj-lt"/>
              </a:rPr>
              <a:t>Scenarios where your blind spots may be the most dangerous</a:t>
            </a:r>
          </a:p>
        </p:txBody>
      </p:sp>
      <p:sp>
        <p:nvSpPr>
          <p:cNvPr id="7" name="TextBox 6"/>
          <p:cNvSpPr txBox="1"/>
          <p:nvPr/>
        </p:nvSpPr>
        <p:spPr>
          <a:xfrm>
            <a:off x="167481" y="-134005"/>
            <a:ext cx="2133600" cy="4401205"/>
          </a:xfrm>
          <a:prstGeom prst="rect">
            <a:avLst/>
          </a:prstGeom>
          <a:noFill/>
        </p:spPr>
        <p:txBody>
          <a:bodyPr wrap="square" rtlCol="0">
            <a:spAutoFit/>
          </a:bodyPr>
          <a:lstStyle/>
          <a:p>
            <a:r>
              <a:rPr lang="en-US" sz="28000" b="1" dirty="0">
                <a:solidFill>
                  <a:srgbClr val="FA834E"/>
                </a:solidFill>
              </a:rPr>
              <a:t>2</a:t>
            </a:r>
          </a:p>
        </p:txBody>
      </p:sp>
      <p:cxnSp>
        <p:nvCxnSpPr>
          <p:cNvPr id="8" name="Straight Connector 7"/>
          <p:cNvCxnSpPr/>
          <p:nvPr/>
        </p:nvCxnSpPr>
        <p:spPr>
          <a:xfrm>
            <a:off x="2527021" y="533400"/>
            <a:ext cx="0" cy="5029200"/>
          </a:xfrm>
          <a:prstGeom prst="line">
            <a:avLst/>
          </a:prstGeom>
          <a:ln w="19050">
            <a:solidFill>
              <a:srgbClr val="CCCCCC"/>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xmlns="" val="4094781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srcRect b="9373"/>
          <a:stretch/>
        </p:blipFill>
        <p:spPr>
          <a:xfrm>
            <a:off x="7423" y="-16213"/>
            <a:ext cx="9776340" cy="5883614"/>
          </a:xfrm>
          <a:prstGeom prst="rect">
            <a:avLst/>
          </a:prstGeom>
        </p:spPr>
      </p:pic>
      <p:sp>
        <p:nvSpPr>
          <p:cNvPr id="8" name="Rectangle 7"/>
          <p:cNvSpPr/>
          <p:nvPr/>
        </p:nvSpPr>
        <p:spPr>
          <a:xfrm>
            <a:off x="0" y="-16213"/>
            <a:ext cx="9790983" cy="5883613"/>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xmlns="" val="0"/>
              </a:ext>
            </a:extLst>
          </a:blip>
          <a:srcRect l="28959"/>
          <a:stretch/>
        </p:blipFill>
        <p:spPr>
          <a:xfrm>
            <a:off x="681184" y="609600"/>
            <a:ext cx="8785484" cy="2514599"/>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443184" y="1328036"/>
            <a:ext cx="1576146" cy="470239"/>
          </a:xfrm>
          <a:prstGeom prst="rect">
            <a:avLst/>
          </a:prstGeom>
        </p:spPr>
      </p:pic>
      <p:pic>
        <p:nvPicPr>
          <p:cNvPr id="16" name="Picture 15"/>
          <p:cNvPicPr>
            <a:picLocks noChangeAspect="1"/>
          </p:cNvPicPr>
          <p:nvPr/>
        </p:nvPicPr>
        <p:blipFill rotWithShape="1">
          <a:blip r:embed="rId6" cstate="print">
            <a:extLst>
              <a:ext uri="{28A0092B-C50C-407E-A947-70E740481C1C}">
                <a14:useLocalDpi xmlns:a14="http://schemas.microsoft.com/office/drawing/2010/main" xmlns="" val="0"/>
              </a:ext>
            </a:extLst>
          </a:blip>
          <a:srcRect l="34993" b="45977"/>
          <a:stretch/>
        </p:blipFill>
        <p:spPr>
          <a:xfrm>
            <a:off x="577056" y="1589375"/>
            <a:ext cx="5785670" cy="1383722"/>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3881584" y="368741"/>
            <a:ext cx="2021995" cy="1317184"/>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435963" y="1333500"/>
            <a:ext cx="1591415" cy="474300"/>
          </a:xfrm>
          <a:prstGeom prst="rect">
            <a:avLst/>
          </a:prstGeom>
        </p:spPr>
      </p:pic>
      <p:pic>
        <p:nvPicPr>
          <p:cNvPr id="20" name="Picture 19"/>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5569813" y="1333500"/>
            <a:ext cx="1591415" cy="474300"/>
          </a:xfrm>
          <a:prstGeom prst="rect">
            <a:avLst/>
          </a:prstGeom>
        </p:spPr>
      </p:pic>
      <p:pic>
        <p:nvPicPr>
          <p:cNvPr id="3" name="Picture 2"/>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2957559" y="1328037"/>
            <a:ext cx="3138444" cy="470238"/>
          </a:xfrm>
          <a:prstGeom prst="rect">
            <a:avLst/>
          </a:prstGeom>
        </p:spPr>
      </p:pic>
      <p:pic>
        <p:nvPicPr>
          <p:cNvPr id="30" name="Picture 29"/>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6805338" y="1973787"/>
            <a:ext cx="556439" cy="314753"/>
          </a:xfrm>
          <a:prstGeom prst="rect">
            <a:avLst/>
          </a:prstGeom>
        </p:spPr>
      </p:pic>
      <p:pic>
        <p:nvPicPr>
          <p:cNvPr id="31" name="Picture 30"/>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1242738" y="792687"/>
            <a:ext cx="556439" cy="314753"/>
          </a:xfrm>
          <a:prstGeom prst="rect">
            <a:avLst/>
          </a:prstGeom>
        </p:spPr>
      </p:pic>
      <p:pic>
        <p:nvPicPr>
          <p:cNvPr id="32" name="Picture 31"/>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2580870" y="1996194"/>
            <a:ext cx="581824" cy="285978"/>
          </a:xfrm>
          <a:prstGeom prst="rect">
            <a:avLst/>
          </a:prstGeom>
        </p:spPr>
      </p:pic>
      <p:pic>
        <p:nvPicPr>
          <p:cNvPr id="33" name="Picture 32"/>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7891188" y="1440387"/>
            <a:ext cx="556439" cy="314753"/>
          </a:xfrm>
          <a:prstGeom prst="rect">
            <a:avLst/>
          </a:prstGeom>
        </p:spPr>
      </p:pic>
      <p:pic>
        <p:nvPicPr>
          <p:cNvPr id="34" name="Picture 33"/>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5747349" y="2599983"/>
            <a:ext cx="581824" cy="285978"/>
          </a:xfrm>
          <a:prstGeom prst="rect">
            <a:avLst/>
          </a:prstGeom>
        </p:spPr>
      </p:pic>
      <p:pic>
        <p:nvPicPr>
          <p:cNvPr id="35" name="Picture 34"/>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8280999" y="2552159"/>
            <a:ext cx="556439" cy="314753"/>
          </a:xfrm>
          <a:prstGeom prst="rect">
            <a:avLst/>
          </a:prstGeom>
        </p:spPr>
      </p:pic>
      <p:pic>
        <p:nvPicPr>
          <p:cNvPr id="36" name="Picture 35"/>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3414438" y="821262"/>
            <a:ext cx="556439" cy="314753"/>
          </a:xfrm>
          <a:prstGeom prst="rect">
            <a:avLst/>
          </a:prstGeom>
        </p:spPr>
      </p:pic>
      <p:pic>
        <p:nvPicPr>
          <p:cNvPr id="37" name="Picture 36"/>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8280999" y="828333"/>
            <a:ext cx="581824" cy="285978"/>
          </a:xfrm>
          <a:prstGeom prst="rect">
            <a:avLst/>
          </a:prstGeom>
        </p:spPr>
      </p:pic>
      <p:pic>
        <p:nvPicPr>
          <p:cNvPr id="38" name="Picture 37"/>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922699" y="1991417"/>
            <a:ext cx="556439" cy="314753"/>
          </a:xfrm>
          <a:prstGeom prst="rect">
            <a:avLst/>
          </a:prstGeom>
        </p:spPr>
      </p:pic>
      <p:sp>
        <p:nvSpPr>
          <p:cNvPr id="39" name="TextBox 38"/>
          <p:cNvSpPr txBox="1"/>
          <p:nvPr/>
        </p:nvSpPr>
        <p:spPr>
          <a:xfrm>
            <a:off x="3158725" y="3784193"/>
            <a:ext cx="3760151" cy="2015936"/>
          </a:xfrm>
          <a:prstGeom prst="rect">
            <a:avLst/>
          </a:prstGeom>
        </p:spPr>
        <p:txBody>
          <a:bodyPr wrap="square" rtlCol="0">
            <a:spAutoFit/>
          </a:bodyPr>
          <a:lstStyle/>
          <a:p>
            <a:pPr>
              <a:spcBef>
                <a:spcPct val="0"/>
              </a:spcBef>
              <a:spcAft>
                <a:spcPts val="1800"/>
              </a:spcAft>
            </a:pPr>
            <a:r>
              <a:rPr lang="en-US" sz="1400" b="0" kern="0" dirty="0">
                <a:solidFill>
                  <a:srgbClr val="92D050"/>
                </a:solidFill>
                <a:latin typeface="Segoe Print" panose="02000600000000000000" pitchFamily="2" charset="0"/>
              </a:rPr>
              <a:t/>
            </a:r>
            <a:br>
              <a:rPr lang="en-US" sz="1400" b="0" kern="0" dirty="0">
                <a:solidFill>
                  <a:srgbClr val="92D050"/>
                </a:solidFill>
                <a:latin typeface="Segoe Print" panose="02000600000000000000" pitchFamily="2" charset="0"/>
              </a:rPr>
            </a:br>
            <a:r>
              <a:rPr lang="en-US" sz="1400" b="0" kern="0" dirty="0" smtClean="0">
                <a:solidFill>
                  <a:srgbClr val="92D050"/>
                </a:solidFill>
                <a:latin typeface="Segoe Print" panose="02000600000000000000" pitchFamily="2" charset="0"/>
              </a:rPr>
              <a:t>All Trucks have No Go zones. CMV Drivers need to be aware of the vehicles in the space.  Try to adjust your speed so that these vehicles can safely go around you and not be in your blind spots.</a:t>
            </a:r>
            <a:r>
              <a:rPr lang="en-US" sz="1300" kern="0" dirty="0">
                <a:solidFill>
                  <a:srgbClr val="92D050"/>
                </a:solidFill>
                <a:latin typeface="Segoe Print" panose="02000600000000000000" pitchFamily="2" charset="0"/>
              </a:rPr>
              <a:t/>
            </a:r>
            <a:br>
              <a:rPr lang="en-US" sz="1300" kern="0" dirty="0">
                <a:solidFill>
                  <a:srgbClr val="92D050"/>
                </a:solidFill>
                <a:latin typeface="Segoe Print" panose="02000600000000000000" pitchFamily="2" charset="0"/>
              </a:rPr>
            </a:br>
            <a:r>
              <a:rPr lang="en-US" sz="1300" kern="0" dirty="0">
                <a:solidFill>
                  <a:srgbClr val="FFC000"/>
                </a:solidFill>
                <a:latin typeface="Segoe Print" panose="02000600000000000000" pitchFamily="2" charset="0"/>
              </a:rPr>
              <a:t/>
            </a:r>
            <a:br>
              <a:rPr lang="en-US" sz="1300" kern="0" dirty="0">
                <a:solidFill>
                  <a:srgbClr val="FFC000"/>
                </a:solidFill>
                <a:latin typeface="Segoe Print" panose="02000600000000000000" pitchFamily="2" charset="0"/>
              </a:rPr>
            </a:br>
            <a:endParaRPr lang="en-US" sz="1400" b="0" kern="0" dirty="0">
              <a:solidFill>
                <a:srgbClr val="FFC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xmlns="" val="1177882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srcRect b="9373"/>
          <a:stretch/>
        </p:blipFill>
        <p:spPr>
          <a:xfrm>
            <a:off x="7423" y="-16213"/>
            <a:ext cx="9776340" cy="5883614"/>
          </a:xfrm>
          <a:prstGeom prst="rect">
            <a:avLst/>
          </a:prstGeom>
        </p:spPr>
      </p:pic>
      <p:sp>
        <p:nvSpPr>
          <p:cNvPr id="8" name="Rectangle 7"/>
          <p:cNvSpPr/>
          <p:nvPr/>
        </p:nvSpPr>
        <p:spPr>
          <a:xfrm>
            <a:off x="0" y="-16213"/>
            <a:ext cx="9790983" cy="5883613"/>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xmlns="" val="0"/>
              </a:ext>
            </a:extLst>
          </a:blip>
          <a:srcRect b="90123"/>
          <a:stretch/>
        </p:blipFill>
        <p:spPr>
          <a:xfrm>
            <a:off x="579142" y="1698268"/>
            <a:ext cx="8732339" cy="175376"/>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707835" y="1353826"/>
            <a:ext cx="1704990" cy="448981"/>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678000" y="1334293"/>
            <a:ext cx="1764657" cy="463852"/>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3223407" y="990600"/>
            <a:ext cx="3590076" cy="764057"/>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997142" y="1026478"/>
            <a:ext cx="2279446" cy="801062"/>
          </a:xfrm>
          <a:prstGeom prst="rect">
            <a:avLst/>
          </a:prstGeom>
        </p:spPr>
      </p:pic>
      <p:sp>
        <p:nvSpPr>
          <p:cNvPr id="15" name="TextBox 14"/>
          <p:cNvSpPr txBox="1"/>
          <p:nvPr/>
        </p:nvSpPr>
        <p:spPr>
          <a:xfrm>
            <a:off x="1976068" y="1220027"/>
            <a:ext cx="1399557" cy="400110"/>
          </a:xfrm>
          <a:prstGeom prst="rect">
            <a:avLst/>
          </a:prstGeom>
        </p:spPr>
        <p:txBody>
          <a:bodyPr wrap="square" rtlCol="0">
            <a:spAutoFit/>
          </a:bodyPr>
          <a:lstStyle/>
          <a:p>
            <a:pPr>
              <a:spcBef>
                <a:spcPct val="0"/>
              </a:spcBef>
              <a:spcAft>
                <a:spcPts val="1800"/>
              </a:spcAft>
            </a:pPr>
            <a:r>
              <a:rPr lang="en-US" sz="2000" kern="0" dirty="0">
                <a:solidFill>
                  <a:schemeClr val="tx1">
                    <a:lumMod val="85000"/>
                    <a:lumOff val="15000"/>
                  </a:schemeClr>
                </a:solidFill>
                <a:latin typeface="Segoe Print" panose="02000600000000000000" pitchFamily="2" charset="0"/>
              </a:rPr>
              <a:t>?</a:t>
            </a:r>
          </a:p>
        </p:txBody>
      </p:sp>
      <p:sp>
        <p:nvSpPr>
          <p:cNvPr id="18" name="TextBox 17"/>
          <p:cNvSpPr txBox="1"/>
          <p:nvPr/>
        </p:nvSpPr>
        <p:spPr>
          <a:xfrm>
            <a:off x="6899065" y="1420082"/>
            <a:ext cx="1399557" cy="400110"/>
          </a:xfrm>
          <a:prstGeom prst="rect">
            <a:avLst/>
          </a:prstGeom>
        </p:spPr>
        <p:txBody>
          <a:bodyPr wrap="square" rtlCol="0">
            <a:spAutoFit/>
          </a:bodyPr>
          <a:lstStyle/>
          <a:p>
            <a:pPr>
              <a:spcBef>
                <a:spcPct val="0"/>
              </a:spcBef>
              <a:spcAft>
                <a:spcPts val="1800"/>
              </a:spcAft>
            </a:pPr>
            <a:r>
              <a:rPr lang="en-US" sz="2000" kern="0" dirty="0">
                <a:solidFill>
                  <a:schemeClr val="tx1">
                    <a:lumMod val="85000"/>
                    <a:lumOff val="15000"/>
                  </a:schemeClr>
                </a:solidFill>
                <a:latin typeface="Segoe Print" panose="02000600000000000000" pitchFamily="2" charset="0"/>
              </a:rPr>
              <a:t>?</a:t>
            </a:r>
          </a:p>
        </p:txBody>
      </p:sp>
      <p:sp>
        <p:nvSpPr>
          <p:cNvPr id="19" name="Rectangle 3"/>
          <p:cNvSpPr>
            <a:spLocks noGrp="1" noChangeArrowheads="1"/>
          </p:cNvSpPr>
          <p:nvPr>
            <p:ph idx="1"/>
          </p:nvPr>
        </p:nvSpPr>
        <p:spPr>
          <a:xfrm>
            <a:off x="2605665" y="2514600"/>
            <a:ext cx="4543064" cy="3059953"/>
          </a:xfrm>
        </p:spPr>
        <p:txBody>
          <a:bodyPr/>
          <a:lstStyle/>
          <a:p>
            <a:pPr marL="0" lvl="0" indent="0" eaLnBrk="0" hangingPunct="0">
              <a:buNone/>
              <a:defRPr/>
            </a:pPr>
            <a:r>
              <a:rPr lang="en-US" kern="1200" dirty="0">
                <a:solidFill>
                  <a:schemeClr val="bg1">
                    <a:lumMod val="85000"/>
                  </a:schemeClr>
                </a:solidFill>
                <a:latin typeface="+mj-lt"/>
              </a:rPr>
              <a:t>A typical CMV has a ________ foot blind spot directly in front of the vehicle and a ________ foot blind spot directly behind.</a:t>
            </a:r>
            <a:endParaRPr lang="en-US" dirty="0">
              <a:latin typeface="+mj-lt"/>
            </a:endParaRPr>
          </a:p>
          <a:p>
            <a:pPr marL="342900" lvl="1" indent="-342900">
              <a:buFont typeface="Courier New" panose="02070309020205020404" pitchFamily="49" charset="0"/>
              <a:buChar char="o"/>
              <a:defRPr/>
            </a:pPr>
            <a:r>
              <a:rPr lang="en-US" dirty="0">
                <a:solidFill>
                  <a:schemeClr val="bg1">
                    <a:lumMod val="85000"/>
                  </a:schemeClr>
                </a:solidFill>
                <a:latin typeface="+mj-lt"/>
              </a:rPr>
              <a:t>5, 20</a:t>
            </a:r>
          </a:p>
          <a:p>
            <a:pPr marL="342900" lvl="1" indent="-342900">
              <a:buFont typeface="Courier New" panose="02070309020205020404" pitchFamily="49" charset="0"/>
              <a:buChar char="o"/>
              <a:defRPr/>
            </a:pPr>
            <a:r>
              <a:rPr lang="en-US" dirty="0">
                <a:solidFill>
                  <a:schemeClr val="bg1">
                    <a:lumMod val="85000"/>
                  </a:schemeClr>
                </a:solidFill>
                <a:latin typeface="+mj-lt"/>
              </a:rPr>
              <a:t>10, 15</a:t>
            </a:r>
          </a:p>
          <a:p>
            <a:pPr marL="342900" lvl="1" indent="-342900" eaLnBrk="1" hangingPunct="1">
              <a:buFont typeface="Courier New" panose="02070309020205020404" pitchFamily="49" charset="0"/>
              <a:buChar char="o"/>
              <a:defRPr/>
            </a:pPr>
            <a:r>
              <a:rPr lang="en-US" dirty="0">
                <a:solidFill>
                  <a:srgbClr val="00B0F0"/>
                </a:solidFill>
                <a:latin typeface="+mj-lt"/>
              </a:rPr>
              <a:t>20, 30</a:t>
            </a:r>
          </a:p>
          <a:p>
            <a:pPr marL="342900" lvl="1" indent="-342900" eaLnBrk="1" hangingPunct="1">
              <a:buFont typeface="Courier New" panose="02070309020205020404" pitchFamily="49" charset="0"/>
              <a:buChar char="o"/>
              <a:defRPr/>
            </a:pPr>
            <a:r>
              <a:rPr lang="en-US" dirty="0">
                <a:solidFill>
                  <a:schemeClr val="bg1">
                    <a:lumMod val="85000"/>
                  </a:schemeClr>
                </a:solidFill>
                <a:latin typeface="+mj-lt"/>
              </a:rPr>
              <a:t>40, 60</a:t>
            </a:r>
          </a:p>
        </p:txBody>
      </p:sp>
    </p:spTree>
    <p:extLst>
      <p:ext uri="{BB962C8B-B14F-4D97-AF65-F5344CB8AC3E}">
        <p14:creationId xmlns:p14="http://schemas.microsoft.com/office/powerpoint/2010/main" xmlns="" val="2017384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rcRect l="5161" r="9918"/>
          <a:stretch/>
        </p:blipFill>
        <p:spPr>
          <a:xfrm>
            <a:off x="0" y="0"/>
            <a:ext cx="9783764" cy="5867400"/>
          </a:xfrm>
          <a:prstGeom prst="rect">
            <a:avLst/>
          </a:prstGeom>
        </p:spPr>
      </p:pic>
      <p:sp>
        <p:nvSpPr>
          <p:cNvPr id="9" name="Rounded Rectangle 8"/>
          <p:cNvSpPr/>
          <p:nvPr/>
        </p:nvSpPr>
        <p:spPr>
          <a:xfrm>
            <a:off x="2530861" y="1487922"/>
            <a:ext cx="4607849" cy="2626878"/>
          </a:xfrm>
          <a:prstGeom prst="roundRect">
            <a:avLst>
              <a:gd name="adj" fmla="val 5005"/>
            </a:avLst>
          </a:prstGeom>
          <a:solidFill>
            <a:schemeClr val="bg1"/>
          </a:solidFill>
          <a:ln>
            <a:solidFill>
              <a:srgbClr val="FA8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Isosceles Triangle 10"/>
          <p:cNvSpPr/>
          <p:nvPr/>
        </p:nvSpPr>
        <p:spPr>
          <a:xfrm rot="5400000">
            <a:off x="2640789" y="2081361"/>
            <a:ext cx="157585" cy="77977"/>
          </a:xfrm>
          <a:prstGeom prst="triangle">
            <a:avLst/>
          </a:prstGeom>
          <a:solidFill>
            <a:srgbClr val="E65F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2728671" y="1450344"/>
            <a:ext cx="4406229" cy="398358"/>
          </a:xfrm>
          <a:prstGeom prst="rect">
            <a:avLst/>
          </a:prstGeom>
          <a:solidFill>
            <a:srgbClr val="E65F25"/>
          </a:solidFill>
          <a:ln>
            <a:solidFill>
              <a:srgbClr val="E65F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900936" y="1447800"/>
            <a:ext cx="4047115" cy="400110"/>
          </a:xfrm>
          <a:prstGeom prst="rect">
            <a:avLst/>
          </a:prstGeom>
          <a:noFill/>
        </p:spPr>
        <p:txBody>
          <a:bodyPr wrap="square" rtlCol="0">
            <a:spAutoFit/>
          </a:bodyPr>
          <a:lstStyle/>
          <a:p>
            <a:r>
              <a:rPr lang="en-US" sz="2000" b="0" dirty="0">
                <a:solidFill>
                  <a:schemeClr val="bg1"/>
                </a:solidFill>
                <a:latin typeface="+mj-lt"/>
                <a:ea typeface="Open Sans Condensed" panose="020B0806030504020204" pitchFamily="34" charset="0"/>
                <a:cs typeface="Open Sans Condensed" panose="020B0806030504020204" pitchFamily="34" charset="0"/>
              </a:rPr>
              <a:t>Points to Remember</a:t>
            </a:r>
          </a:p>
        </p:txBody>
      </p:sp>
      <p:sp>
        <p:nvSpPr>
          <p:cNvPr id="18" name="Oval 17"/>
          <p:cNvSpPr/>
          <p:nvPr/>
        </p:nvSpPr>
        <p:spPr>
          <a:xfrm>
            <a:off x="2527051" y="1447800"/>
            <a:ext cx="400942" cy="400942"/>
          </a:xfrm>
          <a:prstGeom prst="ellipse">
            <a:avLst/>
          </a:prstGeom>
          <a:solidFill>
            <a:srgbClr val="CC4129"/>
          </a:solidFill>
          <a:ln>
            <a:solidFill>
              <a:srgbClr val="FA8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579600" y="1553794"/>
            <a:ext cx="297853" cy="181690"/>
          </a:xfrm>
          <a:prstGeom prst="rect">
            <a:avLst/>
          </a:prstGeom>
        </p:spPr>
      </p:pic>
      <p:sp>
        <p:nvSpPr>
          <p:cNvPr id="21" name="Isosceles Triangle 20"/>
          <p:cNvSpPr/>
          <p:nvPr/>
        </p:nvSpPr>
        <p:spPr>
          <a:xfrm rot="5400000">
            <a:off x="2641335" y="2630604"/>
            <a:ext cx="157585" cy="77977"/>
          </a:xfrm>
          <a:prstGeom prst="triangle">
            <a:avLst/>
          </a:prstGeom>
          <a:solidFill>
            <a:srgbClr val="E65F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6"/>
          <p:cNvSpPr>
            <a:spLocks noGrp="1"/>
          </p:cNvSpPr>
          <p:nvPr>
            <p:ph idx="1"/>
          </p:nvPr>
        </p:nvSpPr>
        <p:spPr>
          <a:xfrm>
            <a:off x="2840090" y="1981576"/>
            <a:ext cx="4107961" cy="1875638"/>
          </a:xfrm>
        </p:spPr>
        <p:txBody>
          <a:bodyPr/>
          <a:lstStyle/>
          <a:p>
            <a:pPr marL="0" indent="0">
              <a:buNone/>
            </a:pPr>
            <a:r>
              <a:rPr lang="en-US" dirty="0">
                <a:solidFill>
                  <a:schemeClr val="tx1">
                    <a:lumMod val="75000"/>
                    <a:lumOff val="25000"/>
                  </a:schemeClr>
                </a:solidFill>
                <a:latin typeface="+mj-lt"/>
              </a:rPr>
              <a:t>Most CMVs have no-zones (large blind spots) that other motorists may not be aware of.</a:t>
            </a:r>
          </a:p>
          <a:p>
            <a:pPr marL="0" indent="0">
              <a:buNone/>
            </a:pPr>
            <a:r>
              <a:rPr lang="en-US" dirty="0">
                <a:solidFill>
                  <a:schemeClr val="tx1">
                    <a:lumMod val="75000"/>
                    <a:lumOff val="25000"/>
                  </a:schemeClr>
                </a:solidFill>
                <a:latin typeface="+mj-lt"/>
              </a:rPr>
              <a:t>Your vehicle’s blind spots can make seemingly simple tasks, such as changing lanes, making turns, or backing up more challenging and dangerous.</a:t>
            </a:r>
          </a:p>
        </p:txBody>
      </p:sp>
    </p:spTree>
    <p:extLst>
      <p:ext uri="{BB962C8B-B14F-4D97-AF65-F5344CB8AC3E}">
        <p14:creationId xmlns:p14="http://schemas.microsoft.com/office/powerpoint/2010/main" xmlns="" val="2297116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606675" y="457200"/>
            <a:ext cx="6019800" cy="865930"/>
          </a:xfrm>
          <a:prstGeom prst="rect">
            <a:avLst/>
          </a:prstGeom>
          <a:noFill/>
          <a:ln>
            <a:miter lim="800000"/>
            <a:headEnd/>
            <a:tailEnd/>
          </a:ln>
          <a:extLst/>
        </p:spPr>
        <p:txBody>
          <a:bodyPr lIns="91485" tIns="45742" rIns="91485" bIns="45742" anchor="t" anchorCtr="0"/>
          <a:lstStyle/>
          <a:p>
            <a:pPr eaLnBrk="0" hangingPunct="0"/>
            <a:r>
              <a:rPr lang="en-US" altLang="en-US" dirty="0">
                <a:latin typeface="+mj-lt"/>
              </a:rPr>
              <a:t>Managing Your Space</a:t>
            </a:r>
          </a:p>
        </p:txBody>
      </p:sp>
      <p:sp>
        <p:nvSpPr>
          <p:cNvPr id="40963" name="Rectangle 3"/>
          <p:cNvSpPr>
            <a:spLocks noGrp="1" noChangeArrowheads="1"/>
          </p:cNvSpPr>
          <p:nvPr>
            <p:ph idx="1"/>
          </p:nvPr>
        </p:nvSpPr>
        <p:spPr>
          <a:xfrm>
            <a:off x="2618292" y="1371600"/>
            <a:ext cx="5426245" cy="4224232"/>
          </a:xfrm>
          <a:prstGeom prst="rect">
            <a:avLst/>
          </a:prstGeom>
        </p:spPr>
        <p:txBody>
          <a:bodyPr/>
          <a:lstStyle/>
          <a:p>
            <a:pPr marL="0" indent="0">
              <a:spcBef>
                <a:spcPts val="0"/>
              </a:spcBef>
              <a:spcAft>
                <a:spcPts val="1000"/>
              </a:spcAft>
              <a:buNone/>
            </a:pPr>
            <a:r>
              <a:rPr lang="en-US" sz="1300" b="1" dirty="0">
                <a:solidFill>
                  <a:srgbClr val="E65F25"/>
                </a:solidFill>
                <a:latin typeface="+mj-lt"/>
              </a:rPr>
              <a:t>What you need to know:</a:t>
            </a:r>
            <a:endParaRPr lang="en-US" altLang="en-US" sz="1300" dirty="0">
              <a:solidFill>
                <a:srgbClr val="E65F25"/>
              </a:solidFill>
              <a:latin typeface="+mj-lt"/>
            </a:endParaRPr>
          </a:p>
          <a:p>
            <a:pPr marL="342900" indent="-342900">
              <a:buClr>
                <a:schemeClr val="tx1"/>
              </a:buClr>
              <a:buFont typeface="+mj-lt"/>
              <a:buAutoNum type="arabicPeriod"/>
              <a:defRPr/>
            </a:pPr>
            <a:r>
              <a:rPr lang="en-US" dirty="0">
                <a:solidFill>
                  <a:schemeClr val="tx1">
                    <a:lumMod val="75000"/>
                    <a:lumOff val="25000"/>
                  </a:schemeClr>
                </a:solidFill>
                <a:latin typeface="+mj-lt"/>
              </a:rPr>
              <a:t>Defensive driving principles</a:t>
            </a:r>
          </a:p>
          <a:p>
            <a:pPr marL="342900" indent="-342900">
              <a:buClr>
                <a:schemeClr val="tx1"/>
              </a:buClr>
              <a:buFont typeface="+mj-lt"/>
              <a:buAutoNum type="arabicPeriod"/>
              <a:defRPr/>
            </a:pPr>
            <a:r>
              <a:rPr lang="en-US" dirty="0">
                <a:solidFill>
                  <a:schemeClr val="tx1">
                    <a:lumMod val="75000"/>
                    <a:lumOff val="25000"/>
                  </a:schemeClr>
                </a:solidFill>
                <a:latin typeface="+mj-lt"/>
              </a:rPr>
              <a:t>Best practices for driving in intersections, safe backing, and managing vertical clearances</a:t>
            </a:r>
          </a:p>
        </p:txBody>
      </p:sp>
      <p:sp>
        <p:nvSpPr>
          <p:cNvPr id="7" name="TextBox 6"/>
          <p:cNvSpPr txBox="1"/>
          <p:nvPr/>
        </p:nvSpPr>
        <p:spPr>
          <a:xfrm>
            <a:off x="167481" y="-134005"/>
            <a:ext cx="2133600" cy="4401205"/>
          </a:xfrm>
          <a:prstGeom prst="rect">
            <a:avLst/>
          </a:prstGeom>
          <a:noFill/>
        </p:spPr>
        <p:txBody>
          <a:bodyPr wrap="square" rtlCol="0">
            <a:spAutoFit/>
          </a:bodyPr>
          <a:lstStyle/>
          <a:p>
            <a:r>
              <a:rPr lang="en-US" sz="28000" b="1" dirty="0">
                <a:solidFill>
                  <a:srgbClr val="FA834E"/>
                </a:solidFill>
              </a:rPr>
              <a:t>3</a:t>
            </a:r>
          </a:p>
        </p:txBody>
      </p:sp>
      <p:cxnSp>
        <p:nvCxnSpPr>
          <p:cNvPr id="8" name="Straight Connector 7"/>
          <p:cNvCxnSpPr/>
          <p:nvPr/>
        </p:nvCxnSpPr>
        <p:spPr>
          <a:xfrm>
            <a:off x="2527021" y="533400"/>
            <a:ext cx="0" cy="5029200"/>
          </a:xfrm>
          <a:prstGeom prst="line">
            <a:avLst/>
          </a:prstGeom>
          <a:ln w="19050">
            <a:solidFill>
              <a:srgbClr val="CCCCCC"/>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xmlns="" val="1647960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xmlns="" val="0"/>
              </a:ext>
            </a:extLst>
          </a:blip>
          <a:srcRect l="18852" r="45748"/>
          <a:stretch/>
        </p:blipFill>
        <p:spPr>
          <a:xfrm>
            <a:off x="6492875" y="-9990"/>
            <a:ext cx="3290888" cy="5877390"/>
          </a:xfrm>
          <a:prstGeom prst="rect">
            <a:avLst/>
          </a:prstGeom>
        </p:spPr>
      </p:pic>
      <p:sp>
        <p:nvSpPr>
          <p:cNvPr id="6" name="Title 5"/>
          <p:cNvSpPr>
            <a:spLocks noGrp="1"/>
          </p:cNvSpPr>
          <p:nvPr>
            <p:ph type="title"/>
          </p:nvPr>
        </p:nvSpPr>
        <p:spPr/>
        <p:txBody>
          <a:bodyPr/>
          <a:lstStyle/>
          <a:p>
            <a:r>
              <a:rPr lang="en-US" dirty="0">
                <a:latin typeface="+mj-lt"/>
              </a:rPr>
              <a:t>Defensive Driving</a:t>
            </a:r>
          </a:p>
        </p:txBody>
      </p:sp>
      <p:sp>
        <p:nvSpPr>
          <p:cNvPr id="7" name="Content Placeholder 6"/>
          <p:cNvSpPr>
            <a:spLocks noGrp="1"/>
          </p:cNvSpPr>
          <p:nvPr>
            <p:ph idx="1"/>
          </p:nvPr>
        </p:nvSpPr>
        <p:spPr>
          <a:xfrm>
            <a:off x="320674" y="1371600"/>
            <a:ext cx="5942807" cy="4224232"/>
          </a:xfrm>
        </p:spPr>
        <p:txBody>
          <a:bodyPr/>
          <a:lstStyle/>
          <a:p>
            <a:pPr marL="0" indent="0">
              <a:spcAft>
                <a:spcPts val="2000"/>
              </a:spcAft>
              <a:buNone/>
            </a:pPr>
            <a:r>
              <a:rPr lang="en-US" dirty="0">
                <a:latin typeface="+mj-lt"/>
              </a:rPr>
              <a:t>Practicing basic defensive driving habits at all times will help you to stay safe and aware of other vehicles and potential obstacles in the road.</a:t>
            </a:r>
          </a:p>
          <a:p>
            <a:pPr marL="0" indent="0">
              <a:buNone/>
            </a:pPr>
            <a:r>
              <a:rPr lang="en-US" b="1" dirty="0">
                <a:solidFill>
                  <a:srgbClr val="E65F25"/>
                </a:solidFill>
                <a:latin typeface="+mj-lt"/>
              </a:rPr>
              <a:t>Defensive driving habits:</a:t>
            </a:r>
          </a:p>
          <a:p>
            <a:pPr marL="342900" indent="-342900"/>
            <a:r>
              <a:rPr lang="en-US" dirty="0">
                <a:latin typeface="+mj-lt"/>
              </a:rPr>
              <a:t>Keep your distance from other vehicles.</a:t>
            </a:r>
          </a:p>
          <a:p>
            <a:pPr marL="342900" indent="-342900"/>
            <a:r>
              <a:rPr lang="en-US" dirty="0">
                <a:latin typeface="+mj-lt"/>
              </a:rPr>
              <a:t>Make sure your speed is appropriate for the conditions.</a:t>
            </a:r>
          </a:p>
          <a:p>
            <a:pPr marL="342900" indent="-342900"/>
            <a:r>
              <a:rPr lang="en-US" dirty="0">
                <a:latin typeface="+mj-lt"/>
              </a:rPr>
              <a:t>Always leave yourself an escape route.</a:t>
            </a:r>
          </a:p>
          <a:p>
            <a:pPr marL="342900" indent="-342900"/>
            <a:r>
              <a:rPr lang="en-US" dirty="0">
                <a:latin typeface="+mj-lt"/>
              </a:rPr>
              <a:t>Check all of your mirrors at regular, frequent intervals (every 5 – 8 seconds), as well as before changing lanes, turning, or merging.</a:t>
            </a:r>
          </a:p>
          <a:p>
            <a:pPr marL="342900" indent="-342900">
              <a:spcAft>
                <a:spcPts val="600"/>
              </a:spcAft>
            </a:pPr>
            <a:r>
              <a:rPr lang="en-US" dirty="0">
                <a:latin typeface="+mj-lt"/>
              </a:rPr>
              <a:t>Stay alert for changes in the road or driving conditions ahead</a:t>
            </a:r>
            <a:r>
              <a:rPr lang="en-US" dirty="0">
                <a:solidFill>
                  <a:schemeClr val="tx1">
                    <a:lumMod val="75000"/>
                    <a:lumOff val="25000"/>
                  </a:schemeClr>
                </a:solidFill>
                <a:latin typeface="+mj-lt"/>
              </a:rPr>
              <a:t>:</a:t>
            </a:r>
          </a:p>
          <a:p>
            <a:pPr marL="685800" lvl="1" indent="-342900">
              <a:spcAft>
                <a:spcPts val="600"/>
              </a:spcAft>
            </a:pPr>
            <a:r>
              <a:rPr lang="en-US" b="1" dirty="0">
                <a:latin typeface="+mj-lt"/>
              </a:rPr>
              <a:t>On highways,</a:t>
            </a:r>
            <a:r>
              <a:rPr lang="en-US" dirty="0">
                <a:latin typeface="+mj-lt"/>
              </a:rPr>
              <a:t> look approximately </a:t>
            </a:r>
            <a:r>
              <a:rPr lang="en-US" b="1" dirty="0">
                <a:latin typeface="+mj-lt"/>
              </a:rPr>
              <a:t>¼ mile ahead.</a:t>
            </a:r>
          </a:p>
          <a:p>
            <a:pPr marL="685800" lvl="1" indent="-342900">
              <a:spcAft>
                <a:spcPts val="1200"/>
              </a:spcAft>
            </a:pPr>
            <a:r>
              <a:rPr lang="en-US" b="1" dirty="0">
                <a:latin typeface="+mj-lt"/>
              </a:rPr>
              <a:t>When passing through cities or towns, </a:t>
            </a:r>
            <a:r>
              <a:rPr lang="en-US" dirty="0">
                <a:latin typeface="+mj-lt"/>
              </a:rPr>
              <a:t>look approximately </a:t>
            </a:r>
            <a:r>
              <a:rPr lang="en-US" b="1" dirty="0">
                <a:latin typeface="+mj-lt"/>
              </a:rPr>
              <a:t>1½ blocks ahead.</a:t>
            </a:r>
          </a:p>
        </p:txBody>
      </p:sp>
      <p:sp>
        <p:nvSpPr>
          <p:cNvPr id="5" name="Rectangle 4"/>
          <p:cNvSpPr/>
          <p:nvPr/>
        </p:nvSpPr>
        <p:spPr>
          <a:xfrm>
            <a:off x="315119" y="164812"/>
            <a:ext cx="4501356" cy="246221"/>
          </a:xfrm>
          <a:prstGeom prst="rect">
            <a:avLst/>
          </a:prstGeom>
        </p:spPr>
        <p:txBody>
          <a:bodyPr wrap="square">
            <a:spAutoFit/>
          </a:bodyPr>
          <a:lstStyle/>
          <a:p>
            <a:r>
              <a:rPr lang="en-US" altLang="en-US" sz="1000" b="1" kern="0" dirty="0">
                <a:solidFill>
                  <a:schemeClr val="bg1"/>
                </a:solidFill>
                <a:latin typeface="+mj-lt"/>
                <a:ea typeface="Open Sans" panose="020B0606030504020204" pitchFamily="34" charset="0"/>
                <a:cs typeface="Open Sans" panose="020B0606030504020204" pitchFamily="34" charset="0"/>
              </a:rPr>
              <a:t>3</a:t>
            </a:r>
            <a:r>
              <a:rPr lang="en-US" altLang="en-US" sz="1000" kern="0" dirty="0">
                <a:solidFill>
                  <a:srgbClr val="FA834E"/>
                </a:solidFill>
                <a:latin typeface="+mj-lt"/>
                <a:ea typeface="Open Sans" panose="020B0606030504020204" pitchFamily="34" charset="0"/>
                <a:cs typeface="Open Sans" panose="020B0606030504020204" pitchFamily="34" charset="0"/>
              </a:rPr>
              <a:t>    </a:t>
            </a:r>
            <a:r>
              <a:rPr lang="en-US" altLang="en-US" sz="1000" b="0" kern="0" dirty="0">
                <a:solidFill>
                  <a:srgbClr val="FA834E"/>
                </a:solidFill>
                <a:latin typeface="+mj-lt"/>
                <a:ea typeface="Open Sans" panose="020B0606030504020204" pitchFamily="34" charset="0"/>
                <a:cs typeface="Open Sans" panose="020B0606030504020204" pitchFamily="34" charset="0"/>
              </a:rPr>
              <a:t>Managing Your Space</a:t>
            </a:r>
          </a:p>
        </p:txBody>
      </p:sp>
    </p:spTree>
    <p:extLst>
      <p:ext uri="{BB962C8B-B14F-4D97-AF65-F5344CB8AC3E}">
        <p14:creationId xmlns:p14="http://schemas.microsoft.com/office/powerpoint/2010/main" xmlns="" val="40382989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spcBef>
            <a:spcPct val="0"/>
          </a:spcBef>
          <a:spcAft>
            <a:spcPts val="1800"/>
          </a:spcAft>
          <a:buFont typeface="Tahoma" panose="020B0604030504040204" pitchFamily="34" charset="0"/>
          <a:buAutoNum type="arabicPeriod"/>
          <a:defRPr sz="1300" kern="0" smtClean="0">
            <a:solidFill>
              <a:srgbClr val="3D3D3D"/>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CMV - Space Management - 16WZ</Template>
  <TotalTime>28</TotalTime>
  <Words>1175</Words>
  <Application>Microsoft Office PowerPoint</Application>
  <PresentationFormat>Custom</PresentationFormat>
  <Paragraphs>123</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1_Default Design</vt:lpstr>
      <vt:lpstr>Slide 1</vt:lpstr>
      <vt:lpstr>Safe Following Distances</vt:lpstr>
      <vt:lpstr>Slide 3</vt:lpstr>
      <vt:lpstr>No-Zones</vt:lpstr>
      <vt:lpstr>Slide 5</vt:lpstr>
      <vt:lpstr>Slide 6</vt:lpstr>
      <vt:lpstr>Slide 7</vt:lpstr>
      <vt:lpstr>Managing Your Space</vt:lpstr>
      <vt:lpstr>Defensive Driving</vt:lpstr>
      <vt:lpstr>Intersections</vt:lpstr>
      <vt:lpstr>Backing Safely</vt:lpstr>
      <vt:lpstr>Backing Safely (continued)</vt:lpstr>
      <vt:lpstr>Ground Clearance</vt:lpstr>
      <vt:lpstr>Vertical Clearance: The Skagit River Bridge Incident</vt:lpstr>
      <vt:lpstr>Vertical Clearance: Your Responsibility</vt:lpstr>
      <vt:lpstr>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Kelsey Rzepecki</dc:creator>
  <cp:lastModifiedBy>John Wray</cp:lastModifiedBy>
  <cp:revision>12</cp:revision>
  <cp:lastPrinted>2015-04-02T17:35:54Z</cp:lastPrinted>
  <dcterms:created xsi:type="dcterms:W3CDTF">2016-10-21T21:41:56Z</dcterms:created>
  <dcterms:modified xsi:type="dcterms:W3CDTF">2018-10-09T21:32:41Z</dcterms:modified>
</cp:coreProperties>
</file>